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9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3198A-7038-47EC-B9D6-41F38FA43B5C}" v="45" dt="2024-10-06T20:27:52.494"/>
    <p1510:client id="{A2B29BDB-E284-4723-8FB3-D7B2D97C0E5B}" v="450" dt="2024-10-06T12:32:17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gge Axelsson" userId="fcd3d4e3-8623-4e90-b3a9-fb34d4f57e8c" providerId="ADAL" clId="{90E3198A-7038-47EC-B9D6-41F38FA43B5C}"/>
    <pc:docChg chg="undo custSel addSld modSld">
      <pc:chgData name="Sigge Axelsson" userId="fcd3d4e3-8623-4e90-b3a9-fb34d4f57e8c" providerId="ADAL" clId="{90E3198A-7038-47EC-B9D6-41F38FA43B5C}" dt="2024-10-07T06:19:54.326" v="799" actId="790"/>
      <pc:docMkLst>
        <pc:docMk/>
      </pc:docMkLst>
      <pc:sldChg chg="modSp mod">
        <pc:chgData name="Sigge Axelsson" userId="fcd3d4e3-8623-4e90-b3a9-fb34d4f57e8c" providerId="ADAL" clId="{90E3198A-7038-47EC-B9D6-41F38FA43B5C}" dt="2024-10-07T06:19:54.326" v="799" actId="790"/>
        <pc:sldMkLst>
          <pc:docMk/>
          <pc:sldMk cId="1284972197" sldId="256"/>
        </pc:sldMkLst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2" creationId="{DCF69254-A7BB-C3E0-DDF7-55394615B1BE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3" creationId="{53BED5A5-10E5-CA40-9635-29489D84314E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8" creationId="{577D6B2E-37A3-429E-A37C-F30ED6487282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10" creationId="{5CEAD642-85CF-4750-8432-7C80C901F001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12" creationId="{FA33EEAE-15D5-4119-8C1E-89D943F911EF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14" creationId="{730D8B3B-9B80-4025-B934-26DC7D7CD231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16" creationId="{1064D5D5-227B-4F66-9AEA-46F570E793BD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18" creationId="{646B67A4-D328-4747-A82B-65E84FA46368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20" creationId="{B5A1B09C-1565-46F8-B70F-621C5EB48A09}"/>
          </ac:spMkLst>
        </pc:spChg>
        <pc:spChg chg="mod">
          <ac:chgData name="Sigge Axelsson" userId="fcd3d4e3-8623-4e90-b3a9-fb34d4f57e8c" providerId="ADAL" clId="{90E3198A-7038-47EC-B9D6-41F38FA43B5C}" dt="2024-10-07T06:19:54.326" v="799" actId="790"/>
          <ac:spMkLst>
            <pc:docMk/>
            <pc:sldMk cId="1284972197" sldId="256"/>
            <ac:spMk id="22" creationId="{8C516CC8-80AC-446C-A56E-9F54B7210402}"/>
          </ac:spMkLst>
        </pc:spChg>
      </pc:sldChg>
      <pc:sldChg chg="addSp delSp modSp mod modAnim">
        <pc:chgData name="Sigge Axelsson" userId="fcd3d4e3-8623-4e90-b3a9-fb34d4f57e8c" providerId="ADAL" clId="{90E3198A-7038-47EC-B9D6-41F38FA43B5C}" dt="2024-10-06T20:23:39.149" v="758" actId="1076"/>
        <pc:sldMkLst>
          <pc:docMk/>
          <pc:sldMk cId="126063544" sldId="259"/>
        </pc:sldMkLst>
        <pc:spChg chg="mod">
          <ac:chgData name="Sigge Axelsson" userId="fcd3d4e3-8623-4e90-b3a9-fb34d4f57e8c" providerId="ADAL" clId="{90E3198A-7038-47EC-B9D6-41F38FA43B5C}" dt="2024-10-06T19:52:27.487" v="291" actId="6549"/>
          <ac:spMkLst>
            <pc:docMk/>
            <pc:sldMk cId="126063544" sldId="259"/>
            <ac:spMk id="2" creationId="{A79591AF-C40D-802C-8AE2-BA0D2E76951E}"/>
          </ac:spMkLst>
        </pc:spChg>
        <pc:spChg chg="add del mod">
          <ac:chgData name="Sigge Axelsson" userId="fcd3d4e3-8623-4e90-b3a9-fb34d4f57e8c" providerId="ADAL" clId="{90E3198A-7038-47EC-B9D6-41F38FA43B5C}" dt="2024-10-06T19:49:56.191" v="240" actId="478"/>
          <ac:spMkLst>
            <pc:docMk/>
            <pc:sldMk cId="126063544" sldId="259"/>
            <ac:spMk id="9" creationId="{1361E451-06B6-FFFB-8CCD-45EF54CC9E97}"/>
          </ac:spMkLst>
        </pc:spChg>
        <pc:spChg chg="add del mod">
          <ac:chgData name="Sigge Axelsson" userId="fcd3d4e3-8623-4e90-b3a9-fb34d4f57e8c" providerId="ADAL" clId="{90E3198A-7038-47EC-B9D6-41F38FA43B5C}" dt="2024-10-06T20:07:58.268" v="529" actId="478"/>
          <ac:spMkLst>
            <pc:docMk/>
            <pc:sldMk cId="126063544" sldId="259"/>
            <ac:spMk id="16" creationId="{82A03D32-C5BE-AE9F-39B4-AA68CCEC23B0}"/>
          </ac:spMkLst>
        </pc:spChg>
        <pc:picChg chg="del">
          <ac:chgData name="Sigge Axelsson" userId="fcd3d4e3-8623-4e90-b3a9-fb34d4f57e8c" providerId="ADAL" clId="{90E3198A-7038-47EC-B9D6-41F38FA43B5C}" dt="2024-10-06T19:48:31.717" v="234" actId="478"/>
          <ac:picMkLst>
            <pc:docMk/>
            <pc:sldMk cId="126063544" sldId="259"/>
            <ac:picMk id="4" creationId="{4E38B4CF-0B77-D6CF-1EA4-0BD4E518ADDD}"/>
          </ac:picMkLst>
        </pc:picChg>
        <pc:picChg chg="del">
          <ac:chgData name="Sigge Axelsson" userId="fcd3d4e3-8623-4e90-b3a9-fb34d4f57e8c" providerId="ADAL" clId="{90E3198A-7038-47EC-B9D6-41F38FA43B5C}" dt="2024-10-06T19:49:51.872" v="238" actId="478"/>
          <ac:picMkLst>
            <pc:docMk/>
            <pc:sldMk cId="126063544" sldId="259"/>
            <ac:picMk id="5" creationId="{C09021C3-DCAF-4792-A537-5D13ADBE1508}"/>
          </ac:picMkLst>
        </pc:picChg>
        <pc:picChg chg="add mod">
          <ac:chgData name="Sigge Axelsson" userId="fcd3d4e3-8623-4e90-b3a9-fb34d4f57e8c" providerId="ADAL" clId="{90E3198A-7038-47EC-B9D6-41F38FA43B5C}" dt="2024-10-06T20:18:28.581" v="710" actId="14100"/>
          <ac:picMkLst>
            <pc:docMk/>
            <pc:sldMk cId="126063544" sldId="259"/>
            <ac:picMk id="6" creationId="{EB40A476-18ED-A575-BC54-6AEAE59459F3}"/>
          </ac:picMkLst>
        </pc:picChg>
        <pc:picChg chg="del mod ord">
          <ac:chgData name="Sigge Axelsson" userId="fcd3d4e3-8623-4e90-b3a9-fb34d4f57e8c" providerId="ADAL" clId="{90E3198A-7038-47EC-B9D6-41F38FA43B5C}" dt="2024-10-06T20:21:49.157" v="734" actId="478"/>
          <ac:picMkLst>
            <pc:docMk/>
            <pc:sldMk cId="126063544" sldId="259"/>
            <ac:picMk id="7" creationId="{74994C74-9698-A015-B043-A7CE1B88D9C6}"/>
          </ac:picMkLst>
        </pc:picChg>
        <pc:picChg chg="add mod">
          <ac:chgData name="Sigge Axelsson" userId="fcd3d4e3-8623-4e90-b3a9-fb34d4f57e8c" providerId="ADAL" clId="{90E3198A-7038-47EC-B9D6-41F38FA43B5C}" dt="2024-10-06T20:17:02.975" v="653" actId="1037"/>
          <ac:picMkLst>
            <pc:docMk/>
            <pc:sldMk cId="126063544" sldId="259"/>
            <ac:picMk id="11" creationId="{F96284CE-1BDE-D616-20F7-6B2E76DBC112}"/>
          </ac:picMkLst>
        </pc:picChg>
        <pc:picChg chg="add mod">
          <ac:chgData name="Sigge Axelsson" userId="fcd3d4e3-8623-4e90-b3a9-fb34d4f57e8c" providerId="ADAL" clId="{90E3198A-7038-47EC-B9D6-41F38FA43B5C}" dt="2024-10-06T20:17:02.975" v="653" actId="1037"/>
          <ac:picMkLst>
            <pc:docMk/>
            <pc:sldMk cId="126063544" sldId="259"/>
            <ac:picMk id="13" creationId="{CDE17D85-AD97-C3F1-FB88-4D843FAFF7ED}"/>
          </ac:picMkLst>
        </pc:picChg>
        <pc:picChg chg="add mod">
          <ac:chgData name="Sigge Axelsson" userId="fcd3d4e3-8623-4e90-b3a9-fb34d4f57e8c" providerId="ADAL" clId="{90E3198A-7038-47EC-B9D6-41F38FA43B5C}" dt="2024-10-06T20:17:02.975" v="653" actId="1037"/>
          <ac:picMkLst>
            <pc:docMk/>
            <pc:sldMk cId="126063544" sldId="259"/>
            <ac:picMk id="15" creationId="{1507A5E5-0B1C-175F-36D8-F51DD8A0E89E}"/>
          </ac:picMkLst>
        </pc:picChg>
        <pc:picChg chg="add del mod">
          <ac:chgData name="Sigge Axelsson" userId="fcd3d4e3-8623-4e90-b3a9-fb34d4f57e8c" providerId="ADAL" clId="{90E3198A-7038-47EC-B9D6-41F38FA43B5C}" dt="2024-10-06T20:22:56.295" v="741" actId="478"/>
          <ac:picMkLst>
            <pc:docMk/>
            <pc:sldMk cId="126063544" sldId="259"/>
            <ac:picMk id="18" creationId="{87EF6F30-F3D2-E355-C5BD-029E66C3A760}"/>
          </ac:picMkLst>
        </pc:picChg>
        <pc:picChg chg="add del mod">
          <ac:chgData name="Sigge Axelsson" userId="fcd3d4e3-8623-4e90-b3a9-fb34d4f57e8c" providerId="ADAL" clId="{90E3198A-7038-47EC-B9D6-41F38FA43B5C}" dt="2024-10-06T20:14:47.521" v="560" actId="478"/>
          <ac:picMkLst>
            <pc:docMk/>
            <pc:sldMk cId="126063544" sldId="259"/>
            <ac:picMk id="20" creationId="{7B668A8C-A948-F927-916D-8D869FDA63A2}"/>
          </ac:picMkLst>
        </pc:picChg>
        <pc:picChg chg="add del mod">
          <ac:chgData name="Sigge Axelsson" userId="fcd3d4e3-8623-4e90-b3a9-fb34d4f57e8c" providerId="ADAL" clId="{90E3198A-7038-47EC-B9D6-41F38FA43B5C}" dt="2024-10-06T20:14:48.219" v="561" actId="478"/>
          <ac:picMkLst>
            <pc:docMk/>
            <pc:sldMk cId="126063544" sldId="259"/>
            <ac:picMk id="22" creationId="{707847CF-9386-4206-EE65-E562C2CEC415}"/>
          </ac:picMkLst>
        </pc:picChg>
        <pc:picChg chg="add del mod">
          <ac:chgData name="Sigge Axelsson" userId="fcd3d4e3-8623-4e90-b3a9-fb34d4f57e8c" providerId="ADAL" clId="{90E3198A-7038-47EC-B9D6-41F38FA43B5C}" dt="2024-10-06T20:14:49.136" v="562" actId="478"/>
          <ac:picMkLst>
            <pc:docMk/>
            <pc:sldMk cId="126063544" sldId="259"/>
            <ac:picMk id="24" creationId="{0334B568-C54D-C357-044D-665DDB46D4AF}"/>
          </ac:picMkLst>
        </pc:picChg>
        <pc:picChg chg="add del">
          <ac:chgData name="Sigge Axelsson" userId="fcd3d4e3-8623-4e90-b3a9-fb34d4f57e8c" providerId="ADAL" clId="{90E3198A-7038-47EC-B9D6-41F38FA43B5C}" dt="2024-10-06T20:14:46.733" v="559" actId="478"/>
          <ac:picMkLst>
            <pc:docMk/>
            <pc:sldMk cId="126063544" sldId="259"/>
            <ac:picMk id="26" creationId="{EE6AB649-291C-54A4-C2CE-722D8D132E01}"/>
          </ac:picMkLst>
        </pc:picChg>
        <pc:picChg chg="add del mod">
          <ac:chgData name="Sigge Axelsson" userId="fcd3d4e3-8623-4e90-b3a9-fb34d4f57e8c" providerId="ADAL" clId="{90E3198A-7038-47EC-B9D6-41F38FA43B5C}" dt="2024-10-06T20:21:49.696" v="736" actId="478"/>
          <ac:picMkLst>
            <pc:docMk/>
            <pc:sldMk cId="126063544" sldId="259"/>
            <ac:picMk id="28" creationId="{798D6682-3285-1969-D15A-D3E932F7349D}"/>
          </ac:picMkLst>
        </pc:picChg>
        <pc:picChg chg="add mod">
          <ac:chgData name="Sigge Axelsson" userId="fcd3d4e3-8623-4e90-b3a9-fb34d4f57e8c" providerId="ADAL" clId="{90E3198A-7038-47EC-B9D6-41F38FA43B5C}" dt="2024-10-06T20:23:36.146" v="757" actId="1076"/>
          <ac:picMkLst>
            <pc:docMk/>
            <pc:sldMk cId="126063544" sldId="259"/>
            <ac:picMk id="30" creationId="{548CFB51-9B66-70E4-041E-546D77B5A837}"/>
          </ac:picMkLst>
        </pc:picChg>
        <pc:picChg chg="add mod">
          <ac:chgData name="Sigge Axelsson" userId="fcd3d4e3-8623-4e90-b3a9-fb34d4f57e8c" providerId="ADAL" clId="{90E3198A-7038-47EC-B9D6-41F38FA43B5C}" dt="2024-10-06T20:23:39.149" v="758" actId="1076"/>
          <ac:picMkLst>
            <pc:docMk/>
            <pc:sldMk cId="126063544" sldId="259"/>
            <ac:picMk id="32" creationId="{483C25A5-72F9-E4D7-86FB-D247DC618876}"/>
          </ac:picMkLst>
        </pc:picChg>
      </pc:sldChg>
      <pc:sldChg chg="addSp delSp modSp mod">
        <pc:chgData name="Sigge Axelsson" userId="fcd3d4e3-8623-4e90-b3a9-fb34d4f57e8c" providerId="ADAL" clId="{90E3198A-7038-47EC-B9D6-41F38FA43B5C}" dt="2024-10-06T21:00:44.915" v="783" actId="1036"/>
        <pc:sldMkLst>
          <pc:docMk/>
          <pc:sldMk cId="3649630967" sldId="260"/>
        </pc:sldMkLst>
        <pc:spChg chg="mod">
          <ac:chgData name="Sigge Axelsson" userId="fcd3d4e3-8623-4e90-b3a9-fb34d4f57e8c" providerId="ADAL" clId="{90E3198A-7038-47EC-B9D6-41F38FA43B5C}" dt="2024-10-06T20:04:21.697" v="499" actId="20577"/>
          <ac:spMkLst>
            <pc:docMk/>
            <pc:sldMk cId="3649630967" sldId="260"/>
            <ac:spMk id="2" creationId="{C1505F3D-F957-4901-18C0-85D0FFA79B5F}"/>
          </ac:spMkLst>
        </pc:spChg>
        <pc:spChg chg="mod">
          <ac:chgData name="Sigge Axelsson" userId="fcd3d4e3-8623-4e90-b3a9-fb34d4f57e8c" providerId="ADAL" clId="{90E3198A-7038-47EC-B9D6-41F38FA43B5C}" dt="2024-10-06T20:57:52.823" v="772" actId="20577"/>
          <ac:spMkLst>
            <pc:docMk/>
            <pc:sldMk cId="3649630967" sldId="260"/>
            <ac:spMk id="3" creationId="{991997B2-BAD7-FB87-99F4-C8FF250A5E06}"/>
          </ac:spMkLst>
        </pc:spChg>
        <pc:spChg chg="add mod">
          <ac:chgData name="Sigge Axelsson" userId="fcd3d4e3-8623-4e90-b3a9-fb34d4f57e8c" providerId="ADAL" clId="{90E3198A-7038-47EC-B9D6-41F38FA43B5C}" dt="2024-10-06T20:04:57.063" v="512" actId="1076"/>
          <ac:spMkLst>
            <pc:docMk/>
            <pc:sldMk cId="3649630967" sldId="260"/>
            <ac:spMk id="7" creationId="{BEB3D977-BE10-62D2-B7C4-DC22C711BD2E}"/>
          </ac:spMkLst>
        </pc:spChg>
        <pc:picChg chg="del mod">
          <ac:chgData name="Sigge Axelsson" userId="fcd3d4e3-8623-4e90-b3a9-fb34d4f57e8c" providerId="ADAL" clId="{90E3198A-7038-47EC-B9D6-41F38FA43B5C}" dt="2024-10-06T20:27:52.110" v="759" actId="478"/>
          <ac:picMkLst>
            <pc:docMk/>
            <pc:sldMk cId="3649630967" sldId="260"/>
            <ac:picMk id="5" creationId="{C59D9D44-5C9B-EBBB-686F-4B7C11DF9F10}"/>
          </ac:picMkLst>
        </pc:picChg>
        <pc:picChg chg="add del mod">
          <ac:chgData name="Sigge Axelsson" userId="fcd3d4e3-8623-4e90-b3a9-fb34d4f57e8c" providerId="ADAL" clId="{90E3198A-7038-47EC-B9D6-41F38FA43B5C}" dt="2024-10-06T21:00:14.198" v="773" actId="478"/>
          <ac:picMkLst>
            <pc:docMk/>
            <pc:sldMk cId="3649630967" sldId="260"/>
            <ac:picMk id="6" creationId="{2AF2C81E-F02E-AFD8-8B81-5CB2CAB74DB4}"/>
          </ac:picMkLst>
        </pc:picChg>
        <pc:picChg chg="add mod">
          <ac:chgData name="Sigge Axelsson" userId="fcd3d4e3-8623-4e90-b3a9-fb34d4f57e8c" providerId="ADAL" clId="{90E3198A-7038-47EC-B9D6-41F38FA43B5C}" dt="2024-10-06T21:00:38.231" v="779" actId="1076"/>
          <ac:picMkLst>
            <pc:docMk/>
            <pc:sldMk cId="3649630967" sldId="260"/>
            <ac:picMk id="8" creationId="{81EB87E1-DB99-E3A0-A6A1-57BE2FD2DB2E}"/>
          </ac:picMkLst>
        </pc:picChg>
        <pc:picChg chg="add mod">
          <ac:chgData name="Sigge Axelsson" userId="fcd3d4e3-8623-4e90-b3a9-fb34d4f57e8c" providerId="ADAL" clId="{90E3198A-7038-47EC-B9D6-41F38FA43B5C}" dt="2024-10-06T21:00:44.915" v="783" actId="1036"/>
          <ac:picMkLst>
            <pc:docMk/>
            <pc:sldMk cId="3649630967" sldId="260"/>
            <ac:picMk id="10" creationId="{2624FFC6-9F83-AFAA-B170-A3F486E016C8}"/>
          </ac:picMkLst>
        </pc:picChg>
      </pc:sldChg>
      <pc:sldChg chg="addSp modSp new mod modTransition modAnim">
        <pc:chgData name="Sigge Axelsson" userId="fcd3d4e3-8623-4e90-b3a9-fb34d4f57e8c" providerId="ADAL" clId="{90E3198A-7038-47EC-B9D6-41F38FA43B5C}" dt="2024-10-06T19:47:18.379" v="233"/>
        <pc:sldMkLst>
          <pc:docMk/>
          <pc:sldMk cId="3743076329" sldId="263"/>
        </pc:sldMkLst>
        <pc:spChg chg="mod">
          <ac:chgData name="Sigge Axelsson" userId="fcd3d4e3-8623-4e90-b3a9-fb34d4f57e8c" providerId="ADAL" clId="{90E3198A-7038-47EC-B9D6-41F38FA43B5C}" dt="2024-10-06T19:41:15.451" v="52" actId="20577"/>
          <ac:spMkLst>
            <pc:docMk/>
            <pc:sldMk cId="3743076329" sldId="263"/>
            <ac:spMk id="2" creationId="{1919C611-4054-A1FC-088B-72BD287BB4FC}"/>
          </ac:spMkLst>
        </pc:spChg>
        <pc:spChg chg="mod">
          <ac:chgData name="Sigge Axelsson" userId="fcd3d4e3-8623-4e90-b3a9-fb34d4f57e8c" providerId="ADAL" clId="{90E3198A-7038-47EC-B9D6-41F38FA43B5C}" dt="2024-10-06T19:46:24.581" v="230" actId="12"/>
          <ac:spMkLst>
            <pc:docMk/>
            <pc:sldMk cId="3743076329" sldId="263"/>
            <ac:spMk id="3" creationId="{E8B55DA7-2DAC-EDDE-D1C0-20CC39F6DE65}"/>
          </ac:spMkLst>
        </pc:spChg>
        <pc:picChg chg="add mod">
          <ac:chgData name="Sigge Axelsson" userId="fcd3d4e3-8623-4e90-b3a9-fb34d4f57e8c" providerId="ADAL" clId="{90E3198A-7038-47EC-B9D6-41F38FA43B5C}" dt="2024-10-06T19:40:41.860" v="42" actId="1076"/>
          <ac:picMkLst>
            <pc:docMk/>
            <pc:sldMk cId="3743076329" sldId="263"/>
            <ac:picMk id="1026" creationId="{BA113B8E-1B8A-3EFA-E1A3-A190168D6885}"/>
          </ac:picMkLst>
        </pc:picChg>
        <pc:picChg chg="add mod">
          <ac:chgData name="Sigge Axelsson" userId="fcd3d4e3-8623-4e90-b3a9-fb34d4f57e8c" providerId="ADAL" clId="{90E3198A-7038-47EC-B9D6-41F38FA43B5C}" dt="2024-10-06T19:40:32.294" v="36" actId="1076"/>
          <ac:picMkLst>
            <pc:docMk/>
            <pc:sldMk cId="3743076329" sldId="263"/>
            <ac:picMk id="1028" creationId="{176CB965-1BDC-DA3D-5CC6-D4023C72B3D5}"/>
          </ac:picMkLst>
        </pc:picChg>
        <pc:picChg chg="add mod">
          <ac:chgData name="Sigge Axelsson" userId="fcd3d4e3-8623-4e90-b3a9-fb34d4f57e8c" providerId="ADAL" clId="{90E3198A-7038-47EC-B9D6-41F38FA43B5C}" dt="2024-10-06T19:39:53.923" v="27" actId="1036"/>
          <ac:picMkLst>
            <pc:docMk/>
            <pc:sldMk cId="3743076329" sldId="263"/>
            <ac:picMk id="1030" creationId="{6BC68049-5B16-6932-6F06-47C3BDD3E102}"/>
          </ac:picMkLst>
        </pc:picChg>
      </pc:sldChg>
    </pc:docChg>
  </pc:docChgLst>
  <pc:docChgLst>
    <pc:chgData name="Jonas Gabriel Gartner" userId="c8c0fc28-ce43-45d7-978a-f4e021ca0532" providerId="ADAL" clId="{A2B29BDB-E284-4723-8FB3-D7B2D97C0E5B}"/>
    <pc:docChg chg="undo custSel addSld delSld modSld">
      <pc:chgData name="Jonas Gabriel Gartner" userId="c8c0fc28-ce43-45d7-978a-f4e021ca0532" providerId="ADAL" clId="{A2B29BDB-E284-4723-8FB3-D7B2D97C0E5B}" dt="2024-10-06T12:33:37.920" v="824" actId="1076"/>
      <pc:docMkLst>
        <pc:docMk/>
      </pc:docMkLst>
      <pc:sldChg chg="addSp delSp modSp mod modTransition addAnim delAnim modAnim">
        <pc:chgData name="Jonas Gabriel Gartner" userId="c8c0fc28-ce43-45d7-978a-f4e021ca0532" providerId="ADAL" clId="{A2B29BDB-E284-4723-8FB3-D7B2D97C0E5B}" dt="2024-10-06T12:32:17.721" v="786"/>
        <pc:sldMkLst>
          <pc:docMk/>
          <pc:sldMk cId="3906330961" sldId="258"/>
        </pc:sldMkLst>
        <pc:spChg chg="mod">
          <ac:chgData name="Jonas Gabriel Gartner" userId="c8c0fc28-ce43-45d7-978a-f4e021ca0532" providerId="ADAL" clId="{A2B29BDB-E284-4723-8FB3-D7B2D97C0E5B}" dt="2024-10-06T11:24:27.474" v="30" actId="1076"/>
          <ac:spMkLst>
            <pc:docMk/>
            <pc:sldMk cId="3906330961" sldId="258"/>
            <ac:spMk id="2" creationId="{D2F84D80-2498-FE6B-B4AE-365FF358B985}"/>
          </ac:spMkLst>
        </pc:spChg>
        <pc:spChg chg="add del mod">
          <ac:chgData name="Jonas Gabriel Gartner" userId="c8c0fc28-ce43-45d7-978a-f4e021ca0532" providerId="ADAL" clId="{A2B29BDB-E284-4723-8FB3-D7B2D97C0E5B}" dt="2024-10-06T11:57:56.807" v="323" actId="478"/>
          <ac:spMkLst>
            <pc:docMk/>
            <pc:sldMk cId="3906330961" sldId="258"/>
            <ac:spMk id="10" creationId="{00855AAD-E27D-5BBB-D90F-CB0BA1198327}"/>
          </ac:spMkLst>
        </pc:spChg>
        <pc:spChg chg="add mod">
          <ac:chgData name="Jonas Gabriel Gartner" userId="c8c0fc28-ce43-45d7-978a-f4e021ca0532" providerId="ADAL" clId="{A2B29BDB-E284-4723-8FB3-D7B2D97C0E5B}" dt="2024-10-06T12:19:54.908" v="494" actId="1076"/>
          <ac:spMkLst>
            <pc:docMk/>
            <pc:sldMk cId="3906330961" sldId="258"/>
            <ac:spMk id="14" creationId="{E62943FA-5E49-C182-8EF9-D7B31762A108}"/>
          </ac:spMkLst>
        </pc:spChg>
        <pc:spChg chg="add mod">
          <ac:chgData name="Jonas Gabriel Gartner" userId="c8c0fc28-ce43-45d7-978a-f4e021ca0532" providerId="ADAL" clId="{A2B29BDB-E284-4723-8FB3-D7B2D97C0E5B}" dt="2024-10-06T12:21:16.065" v="507" actId="1076"/>
          <ac:spMkLst>
            <pc:docMk/>
            <pc:sldMk cId="3906330961" sldId="258"/>
            <ac:spMk id="20" creationId="{1D5DCC82-62C8-455D-EEA9-56BDA2D4DA70}"/>
          </ac:spMkLst>
        </pc:spChg>
        <pc:spChg chg="add mod">
          <ac:chgData name="Jonas Gabriel Gartner" userId="c8c0fc28-ce43-45d7-978a-f4e021ca0532" providerId="ADAL" clId="{A2B29BDB-E284-4723-8FB3-D7B2D97C0E5B}" dt="2024-10-06T12:21:16.065" v="507" actId="1076"/>
          <ac:spMkLst>
            <pc:docMk/>
            <pc:sldMk cId="3906330961" sldId="258"/>
            <ac:spMk id="21" creationId="{006B3A05-005A-1CA5-08BD-FBE10F68C009}"/>
          </ac:spMkLst>
        </pc:spChg>
        <pc:spChg chg="add mod">
          <ac:chgData name="Jonas Gabriel Gartner" userId="c8c0fc28-ce43-45d7-978a-f4e021ca0532" providerId="ADAL" clId="{A2B29BDB-E284-4723-8FB3-D7B2D97C0E5B}" dt="2024-10-06T12:20:56.775" v="504" actId="1076"/>
          <ac:spMkLst>
            <pc:docMk/>
            <pc:sldMk cId="3906330961" sldId="258"/>
            <ac:spMk id="22" creationId="{BCED3F54-13AE-3BA6-7533-6B25D2E464C7}"/>
          </ac:spMkLst>
        </pc:spChg>
        <pc:spChg chg="add mod">
          <ac:chgData name="Jonas Gabriel Gartner" userId="c8c0fc28-ce43-45d7-978a-f4e021ca0532" providerId="ADAL" clId="{A2B29BDB-E284-4723-8FB3-D7B2D97C0E5B}" dt="2024-10-06T12:21:16.065" v="507" actId="1076"/>
          <ac:spMkLst>
            <pc:docMk/>
            <pc:sldMk cId="3906330961" sldId="258"/>
            <ac:spMk id="23" creationId="{9666E491-845A-63B3-FE8D-3B3E3BF19A1C}"/>
          </ac:spMkLst>
        </pc:spChg>
        <pc:spChg chg="add mod">
          <ac:chgData name="Jonas Gabriel Gartner" userId="c8c0fc28-ce43-45d7-978a-f4e021ca0532" providerId="ADAL" clId="{A2B29BDB-E284-4723-8FB3-D7B2D97C0E5B}" dt="2024-10-06T12:21:16.065" v="507" actId="1076"/>
          <ac:spMkLst>
            <pc:docMk/>
            <pc:sldMk cId="3906330961" sldId="258"/>
            <ac:spMk id="24" creationId="{E4659E64-075F-2D4B-FF34-96296A536073}"/>
          </ac:spMkLst>
        </pc:spChg>
        <pc:spChg chg="add mod">
          <ac:chgData name="Jonas Gabriel Gartner" userId="c8c0fc28-ce43-45d7-978a-f4e021ca0532" providerId="ADAL" clId="{A2B29BDB-E284-4723-8FB3-D7B2D97C0E5B}" dt="2024-10-06T12:31:26.944" v="782" actId="1076"/>
          <ac:spMkLst>
            <pc:docMk/>
            <pc:sldMk cId="3906330961" sldId="258"/>
            <ac:spMk id="26" creationId="{9249E301-F56E-CFC0-A778-A1CE84B463D1}"/>
          </ac:spMkLst>
        </pc:spChg>
        <pc:spChg chg="add mod">
          <ac:chgData name="Jonas Gabriel Gartner" userId="c8c0fc28-ce43-45d7-978a-f4e021ca0532" providerId="ADAL" clId="{A2B29BDB-E284-4723-8FB3-D7B2D97C0E5B}" dt="2024-10-06T12:31:30.669" v="783" actId="1076"/>
          <ac:spMkLst>
            <pc:docMk/>
            <pc:sldMk cId="3906330961" sldId="258"/>
            <ac:spMk id="27" creationId="{1BD95A4B-E5BC-BBC3-E6B7-4B5C3A49835A}"/>
          </ac:spMkLst>
        </pc:spChg>
        <pc:spChg chg="add mod">
          <ac:chgData name="Jonas Gabriel Gartner" userId="c8c0fc28-ce43-45d7-978a-f4e021ca0532" providerId="ADAL" clId="{A2B29BDB-E284-4723-8FB3-D7B2D97C0E5B}" dt="2024-10-06T12:31:23.597" v="781" actId="1076"/>
          <ac:spMkLst>
            <pc:docMk/>
            <pc:sldMk cId="3906330961" sldId="258"/>
            <ac:spMk id="28" creationId="{E6707055-9230-B810-C2C9-209A306944FB}"/>
          </ac:spMkLst>
        </pc:spChg>
        <pc:graphicFrameChg chg="add del modGraphic">
          <ac:chgData name="Jonas Gabriel Gartner" userId="c8c0fc28-ce43-45d7-978a-f4e021ca0532" providerId="ADAL" clId="{A2B29BDB-E284-4723-8FB3-D7B2D97C0E5B}" dt="2024-10-06T11:27:35.241" v="36" actId="27309"/>
          <ac:graphicFrameMkLst>
            <pc:docMk/>
            <pc:sldMk cId="3906330961" sldId="258"/>
            <ac:graphicFrameMk id="7" creationId="{858914AD-5D9C-6C48-86F1-3C99600F687B}"/>
          </ac:graphicFrameMkLst>
        </pc:graphicFrameChg>
        <pc:picChg chg="add del mod">
          <ac:chgData name="Jonas Gabriel Gartner" userId="c8c0fc28-ce43-45d7-978a-f4e021ca0532" providerId="ADAL" clId="{A2B29BDB-E284-4723-8FB3-D7B2D97C0E5B}" dt="2024-10-06T12:10:19.240" v="436" actId="478"/>
          <ac:picMkLst>
            <pc:docMk/>
            <pc:sldMk cId="3906330961" sldId="258"/>
            <ac:picMk id="3" creationId="{4FC56EE6-6C63-1C6B-6FF6-7DA1F142757B}"/>
          </ac:picMkLst>
        </pc:picChg>
        <pc:picChg chg="add mod">
          <ac:chgData name="Jonas Gabriel Gartner" userId="c8c0fc28-ce43-45d7-978a-f4e021ca0532" providerId="ADAL" clId="{A2B29BDB-E284-4723-8FB3-D7B2D97C0E5B}" dt="2024-10-06T11:23:53.478" v="21"/>
          <ac:picMkLst>
            <pc:docMk/>
            <pc:sldMk cId="3906330961" sldId="258"/>
            <ac:picMk id="4" creationId="{2EBE397E-689C-0FEE-1517-3145DDABEDAF}"/>
          </ac:picMkLst>
        </pc:picChg>
        <pc:picChg chg="add del mod">
          <ac:chgData name="Jonas Gabriel Gartner" userId="c8c0fc28-ce43-45d7-978a-f4e021ca0532" providerId="ADAL" clId="{A2B29BDB-E284-4723-8FB3-D7B2D97C0E5B}" dt="2024-10-06T12:15:40.670" v="471" actId="1076"/>
          <ac:picMkLst>
            <pc:docMk/>
            <pc:sldMk cId="3906330961" sldId="258"/>
            <ac:picMk id="5" creationId="{8894E23D-61DD-6C2C-EC55-EAF1B2CA3803}"/>
          </ac:picMkLst>
        </pc:picChg>
        <pc:picChg chg="del">
          <ac:chgData name="Jonas Gabriel Gartner" userId="c8c0fc28-ce43-45d7-978a-f4e021ca0532" providerId="ADAL" clId="{A2B29BDB-E284-4723-8FB3-D7B2D97C0E5B}" dt="2024-10-06T11:22:53.580" v="10" actId="478"/>
          <ac:picMkLst>
            <pc:docMk/>
            <pc:sldMk cId="3906330961" sldId="258"/>
            <ac:picMk id="9" creationId="{61AFB16C-CF49-1275-709C-4FB51BDC0084}"/>
          </ac:picMkLst>
        </pc:picChg>
        <pc:picChg chg="add del">
          <ac:chgData name="Jonas Gabriel Gartner" userId="c8c0fc28-ce43-45d7-978a-f4e021ca0532" providerId="ADAL" clId="{A2B29BDB-E284-4723-8FB3-D7B2D97C0E5B}" dt="2024-10-06T11:24:15.951" v="27" actId="21"/>
          <ac:picMkLst>
            <pc:docMk/>
            <pc:sldMk cId="3906330961" sldId="258"/>
            <ac:picMk id="11" creationId="{96654018-52C8-4C34-5AA0-69CBADC5E210}"/>
          </ac:picMkLst>
        </pc:picChg>
        <pc:picChg chg="add del">
          <ac:chgData name="Jonas Gabriel Gartner" userId="c8c0fc28-ce43-45d7-978a-f4e021ca0532" providerId="ADAL" clId="{A2B29BDB-E284-4723-8FB3-D7B2D97C0E5B}" dt="2024-10-06T11:24:15.951" v="27" actId="21"/>
          <ac:picMkLst>
            <pc:docMk/>
            <pc:sldMk cId="3906330961" sldId="258"/>
            <ac:picMk id="12" creationId="{025CB3DB-ACE1-6E62-F698-1034A95D8F51}"/>
          </ac:picMkLst>
        </pc:picChg>
        <pc:picChg chg="mod">
          <ac:chgData name="Jonas Gabriel Gartner" userId="c8c0fc28-ce43-45d7-978a-f4e021ca0532" providerId="ADAL" clId="{A2B29BDB-E284-4723-8FB3-D7B2D97C0E5B}" dt="2024-10-06T12:14:17.733" v="458" actId="1076"/>
          <ac:picMkLst>
            <pc:docMk/>
            <pc:sldMk cId="3906330961" sldId="258"/>
            <ac:picMk id="13" creationId="{942AE5C7-39C1-7E5C-1A24-EC7725481745}"/>
          </ac:picMkLst>
        </pc:picChg>
        <pc:picChg chg="add mod">
          <ac:chgData name="Jonas Gabriel Gartner" userId="c8c0fc28-ce43-45d7-978a-f4e021ca0532" providerId="ADAL" clId="{A2B29BDB-E284-4723-8FB3-D7B2D97C0E5B}" dt="2024-10-06T12:31:53.565" v="784" actId="1076"/>
          <ac:picMkLst>
            <pc:docMk/>
            <pc:sldMk cId="3906330961" sldId="258"/>
            <ac:picMk id="25" creationId="{C0644032-CD6B-09E3-CF4E-681E4BEC0765}"/>
          </ac:picMkLst>
        </pc:picChg>
        <pc:cxnChg chg="del">
          <ac:chgData name="Jonas Gabriel Gartner" userId="c8c0fc28-ce43-45d7-978a-f4e021ca0532" providerId="ADAL" clId="{A2B29BDB-E284-4723-8FB3-D7B2D97C0E5B}" dt="2024-10-06T11:24:15.951" v="27" actId="21"/>
          <ac:cxnSpMkLst>
            <pc:docMk/>
            <pc:sldMk cId="3906330961" sldId="258"/>
            <ac:cxnSpMk id="15" creationId="{B9E843D2-319F-482F-4F76-16E066C15410}"/>
          </ac:cxnSpMkLst>
        </pc:cxnChg>
        <pc:cxnChg chg="add del">
          <ac:chgData name="Jonas Gabriel Gartner" userId="c8c0fc28-ce43-45d7-978a-f4e021ca0532" providerId="ADAL" clId="{A2B29BDB-E284-4723-8FB3-D7B2D97C0E5B}" dt="2024-10-06T11:24:15.951" v="27" actId="21"/>
          <ac:cxnSpMkLst>
            <pc:docMk/>
            <pc:sldMk cId="3906330961" sldId="258"/>
            <ac:cxnSpMk id="16" creationId="{7E1A6607-220F-E447-337C-D6E8D75651EE}"/>
          </ac:cxnSpMkLst>
        </pc:cxnChg>
        <pc:cxnChg chg="add mod">
          <ac:chgData name="Jonas Gabriel Gartner" userId="c8c0fc28-ce43-45d7-978a-f4e021ca0532" providerId="ADAL" clId="{A2B29BDB-E284-4723-8FB3-D7B2D97C0E5B}" dt="2024-10-06T12:21:16.065" v="507" actId="1076"/>
          <ac:cxnSpMkLst>
            <pc:docMk/>
            <pc:sldMk cId="3906330961" sldId="258"/>
            <ac:cxnSpMk id="17" creationId="{FDBB0677-A593-56C1-CCC8-B02411B4A1F8}"/>
          </ac:cxnSpMkLst>
        </pc:cxnChg>
        <pc:cxnChg chg="add mod">
          <ac:chgData name="Jonas Gabriel Gartner" userId="c8c0fc28-ce43-45d7-978a-f4e021ca0532" providerId="ADAL" clId="{A2B29BDB-E284-4723-8FB3-D7B2D97C0E5B}" dt="2024-10-06T12:21:16.065" v="507" actId="1076"/>
          <ac:cxnSpMkLst>
            <pc:docMk/>
            <pc:sldMk cId="3906330961" sldId="258"/>
            <ac:cxnSpMk id="18" creationId="{BBA68279-F063-B216-120A-567BC00D0ECF}"/>
          </ac:cxnSpMkLst>
        </pc:cxnChg>
        <pc:cxnChg chg="add mod">
          <ac:chgData name="Jonas Gabriel Gartner" userId="c8c0fc28-ce43-45d7-978a-f4e021ca0532" providerId="ADAL" clId="{A2B29BDB-E284-4723-8FB3-D7B2D97C0E5B}" dt="2024-10-06T12:21:16.065" v="507" actId="1076"/>
          <ac:cxnSpMkLst>
            <pc:docMk/>
            <pc:sldMk cId="3906330961" sldId="258"/>
            <ac:cxnSpMk id="19" creationId="{C7748F8F-A2EC-1B89-D908-D9399AE03B17}"/>
          </ac:cxnSpMkLst>
        </pc:cxnChg>
      </pc:sldChg>
      <pc:sldChg chg="addSp modSp mod modTransition">
        <pc:chgData name="Jonas Gabriel Gartner" userId="c8c0fc28-ce43-45d7-978a-f4e021ca0532" providerId="ADAL" clId="{A2B29BDB-E284-4723-8FB3-D7B2D97C0E5B}" dt="2024-10-06T12:25:29.933" v="546"/>
        <pc:sldMkLst>
          <pc:docMk/>
          <pc:sldMk cId="126063544" sldId="259"/>
        </pc:sldMkLst>
        <pc:picChg chg="add mod">
          <ac:chgData name="Jonas Gabriel Gartner" userId="c8c0fc28-ce43-45d7-978a-f4e021ca0532" providerId="ADAL" clId="{A2B29BDB-E284-4723-8FB3-D7B2D97C0E5B}" dt="2024-10-06T12:06:56.834" v="407" actId="1076"/>
          <ac:picMkLst>
            <pc:docMk/>
            <pc:sldMk cId="126063544" sldId="259"/>
            <ac:picMk id="4" creationId="{4E38B4CF-0B77-D6CF-1EA4-0BD4E518ADDD}"/>
          </ac:picMkLst>
        </pc:picChg>
        <pc:picChg chg="mod">
          <ac:chgData name="Jonas Gabriel Gartner" userId="c8c0fc28-ce43-45d7-978a-f4e021ca0532" providerId="ADAL" clId="{A2B29BDB-E284-4723-8FB3-D7B2D97C0E5B}" dt="2024-10-06T12:06:45.903" v="401" actId="1076"/>
          <ac:picMkLst>
            <pc:docMk/>
            <pc:sldMk cId="126063544" sldId="259"/>
            <ac:picMk id="5" creationId="{C09021C3-DCAF-4792-A537-5D13ADBE1508}"/>
          </ac:picMkLst>
        </pc:picChg>
      </pc:sldChg>
      <pc:sldChg chg="addSp delSp modSp mod modTransition">
        <pc:chgData name="Jonas Gabriel Gartner" userId="c8c0fc28-ce43-45d7-978a-f4e021ca0532" providerId="ADAL" clId="{A2B29BDB-E284-4723-8FB3-D7B2D97C0E5B}" dt="2024-10-06T12:33:37.920" v="824" actId="1076"/>
        <pc:sldMkLst>
          <pc:docMk/>
          <pc:sldMk cId="3649630967" sldId="260"/>
        </pc:sldMkLst>
        <pc:spChg chg="mod">
          <ac:chgData name="Jonas Gabriel Gartner" userId="c8c0fc28-ce43-45d7-978a-f4e021ca0532" providerId="ADAL" clId="{A2B29BDB-E284-4723-8FB3-D7B2D97C0E5B}" dt="2024-10-06T12:33:37.920" v="824" actId="1076"/>
          <ac:spMkLst>
            <pc:docMk/>
            <pc:sldMk cId="3649630967" sldId="260"/>
            <ac:spMk id="2" creationId="{C1505F3D-F957-4901-18C0-85D0FFA79B5F}"/>
          </ac:spMkLst>
        </pc:spChg>
        <pc:picChg chg="del">
          <ac:chgData name="Jonas Gabriel Gartner" userId="c8c0fc28-ce43-45d7-978a-f4e021ca0532" providerId="ADAL" clId="{A2B29BDB-E284-4723-8FB3-D7B2D97C0E5B}" dt="2024-10-06T12:03:08.071" v="390" actId="478"/>
          <ac:picMkLst>
            <pc:docMk/>
            <pc:sldMk cId="3649630967" sldId="260"/>
            <ac:picMk id="4" creationId="{53BF63F1-546D-8031-E08A-4AB9544F6739}"/>
          </ac:picMkLst>
        </pc:picChg>
        <pc:picChg chg="add mod">
          <ac:chgData name="Jonas Gabriel Gartner" userId="c8c0fc28-ce43-45d7-978a-f4e021ca0532" providerId="ADAL" clId="{A2B29BDB-E284-4723-8FB3-D7B2D97C0E5B}" dt="2024-10-06T12:03:16.881" v="394" actId="1076"/>
          <ac:picMkLst>
            <pc:docMk/>
            <pc:sldMk cId="3649630967" sldId="260"/>
            <ac:picMk id="5" creationId="{C59D9D44-5C9B-EBBB-686F-4B7C11DF9F10}"/>
          </ac:picMkLst>
        </pc:picChg>
      </pc:sldChg>
      <pc:sldChg chg="modTransition">
        <pc:chgData name="Jonas Gabriel Gartner" userId="c8c0fc28-ce43-45d7-978a-f4e021ca0532" providerId="ADAL" clId="{A2B29BDB-E284-4723-8FB3-D7B2D97C0E5B}" dt="2024-10-06T12:25:38.619" v="549"/>
        <pc:sldMkLst>
          <pc:docMk/>
          <pc:sldMk cId="1113238848" sldId="261"/>
        </pc:sldMkLst>
      </pc:sldChg>
      <pc:sldChg chg="addSp modSp mod modTransition modAnim">
        <pc:chgData name="Jonas Gabriel Gartner" userId="c8c0fc28-ce43-45d7-978a-f4e021ca0532" providerId="ADAL" clId="{A2B29BDB-E284-4723-8FB3-D7B2D97C0E5B}" dt="2024-10-06T12:25:35.930" v="548"/>
        <pc:sldMkLst>
          <pc:docMk/>
          <pc:sldMk cId="3012722678" sldId="262"/>
        </pc:sldMkLst>
        <pc:picChg chg="mod">
          <ac:chgData name="Jonas Gabriel Gartner" userId="c8c0fc28-ce43-45d7-978a-f4e021ca0532" providerId="ADAL" clId="{A2B29BDB-E284-4723-8FB3-D7B2D97C0E5B}" dt="2024-10-05T05:57:14.161" v="7" actId="1076"/>
          <ac:picMkLst>
            <pc:docMk/>
            <pc:sldMk cId="3012722678" sldId="262"/>
            <ac:picMk id="4" creationId="{8F26BDBD-89CB-4915-E3C7-D81F7244162D}"/>
          </ac:picMkLst>
        </pc:picChg>
        <pc:picChg chg="add mod">
          <ac:chgData name="Jonas Gabriel Gartner" userId="c8c0fc28-ce43-45d7-978a-f4e021ca0532" providerId="ADAL" clId="{A2B29BDB-E284-4723-8FB3-D7B2D97C0E5B}" dt="2024-10-05T05:57:18.155" v="9" actId="1076"/>
          <ac:picMkLst>
            <pc:docMk/>
            <pc:sldMk cId="3012722678" sldId="262"/>
            <ac:picMk id="5" creationId="{0C457B3C-C59D-84EB-59DD-6E70F7D414D4}"/>
          </ac:picMkLst>
        </pc:picChg>
      </pc:sldChg>
      <pc:sldChg chg="addSp delSp modSp new del mod delAnim modAnim">
        <pc:chgData name="Jonas Gabriel Gartner" userId="c8c0fc28-ce43-45d7-978a-f4e021ca0532" providerId="ADAL" clId="{A2B29BDB-E284-4723-8FB3-D7B2D97C0E5B}" dt="2024-10-06T11:59:19.256" v="351" actId="47"/>
        <pc:sldMkLst>
          <pc:docMk/>
          <pc:sldMk cId="1936961041" sldId="263"/>
        </pc:sldMkLst>
        <pc:spChg chg="del">
          <ac:chgData name="Jonas Gabriel Gartner" userId="c8c0fc28-ce43-45d7-978a-f4e021ca0532" providerId="ADAL" clId="{A2B29BDB-E284-4723-8FB3-D7B2D97C0E5B}" dt="2024-10-06T11:24:19.778" v="29" actId="478"/>
          <ac:spMkLst>
            <pc:docMk/>
            <pc:sldMk cId="1936961041" sldId="263"/>
            <ac:spMk id="3" creationId="{7881A157-AC51-F965-3119-3C62C887FD22}"/>
          </ac:spMkLst>
        </pc:spChg>
        <pc:graphicFrameChg chg="add del mod">
          <ac:chgData name="Jonas Gabriel Gartner" userId="c8c0fc28-ce43-45d7-978a-f4e021ca0532" providerId="ADAL" clId="{A2B29BDB-E284-4723-8FB3-D7B2D97C0E5B}" dt="2024-10-06T11:30:19.544" v="62" actId="478"/>
          <ac:graphicFrameMkLst>
            <pc:docMk/>
            <pc:sldMk cId="1936961041" sldId="263"/>
            <ac:graphicFrameMk id="8" creationId="{F8FADC20-A96B-FDE7-0BF6-6E1791869394}"/>
          </ac:graphicFrameMkLst>
        </pc:graphicFrameChg>
        <pc:picChg chg="add del mod">
          <ac:chgData name="Jonas Gabriel Gartner" userId="c8c0fc28-ce43-45d7-978a-f4e021ca0532" providerId="ADAL" clId="{A2B29BDB-E284-4723-8FB3-D7B2D97C0E5B}" dt="2024-10-06T11:46:23.302" v="193" actId="21"/>
          <ac:picMkLst>
            <pc:docMk/>
            <pc:sldMk cId="1936961041" sldId="263"/>
            <ac:picMk id="11" creationId="{96654018-52C8-4C34-5AA0-69CBADC5E210}"/>
          </ac:picMkLst>
        </pc:picChg>
        <pc:picChg chg="add del mod">
          <ac:chgData name="Jonas Gabriel Gartner" userId="c8c0fc28-ce43-45d7-978a-f4e021ca0532" providerId="ADAL" clId="{A2B29BDB-E284-4723-8FB3-D7B2D97C0E5B}" dt="2024-10-06T11:46:23.302" v="193" actId="21"/>
          <ac:picMkLst>
            <pc:docMk/>
            <pc:sldMk cId="1936961041" sldId="263"/>
            <ac:picMk id="12" creationId="{025CB3DB-ACE1-6E62-F698-1034A95D8F51}"/>
          </ac:picMkLst>
        </pc:picChg>
        <pc:cxnChg chg="add del mod">
          <ac:chgData name="Jonas Gabriel Gartner" userId="c8c0fc28-ce43-45d7-978a-f4e021ca0532" providerId="ADAL" clId="{A2B29BDB-E284-4723-8FB3-D7B2D97C0E5B}" dt="2024-10-06T11:46:23.302" v="193" actId="21"/>
          <ac:cxnSpMkLst>
            <pc:docMk/>
            <pc:sldMk cId="1936961041" sldId="263"/>
            <ac:cxnSpMk id="15" creationId="{B9E843D2-319F-482F-4F76-16E066C15410}"/>
          </ac:cxnSpMkLst>
        </pc:cxnChg>
        <pc:cxnChg chg="add del mod">
          <ac:chgData name="Jonas Gabriel Gartner" userId="c8c0fc28-ce43-45d7-978a-f4e021ca0532" providerId="ADAL" clId="{A2B29BDB-E284-4723-8FB3-D7B2D97C0E5B}" dt="2024-10-06T11:46:23.302" v="193" actId="21"/>
          <ac:cxnSpMkLst>
            <pc:docMk/>
            <pc:sldMk cId="1936961041" sldId="263"/>
            <ac:cxnSpMk id="16" creationId="{7E1A6607-220F-E447-337C-D6E8D75651EE}"/>
          </ac:cxnSpMkLst>
        </pc:cxnChg>
      </pc:sldChg>
      <pc:sldChg chg="add del">
        <pc:chgData name="Jonas Gabriel Gartner" userId="c8c0fc28-ce43-45d7-978a-f4e021ca0532" providerId="ADAL" clId="{A2B29BDB-E284-4723-8FB3-D7B2D97C0E5B}" dt="2024-10-06T11:23:57.763" v="23"/>
        <pc:sldMkLst>
          <pc:docMk/>
          <pc:sldMk cId="2334853050" sldId="263"/>
        </pc:sldMkLst>
      </pc:sldChg>
      <pc:sldChg chg="addSp delSp modSp add del mod modTransition addAnim delAnim modAnim">
        <pc:chgData name="Jonas Gabriel Gartner" userId="c8c0fc28-ce43-45d7-978a-f4e021ca0532" providerId="ADAL" clId="{A2B29BDB-E284-4723-8FB3-D7B2D97C0E5B}" dt="2024-10-06T11:45:21.595" v="188" actId="47"/>
        <pc:sldMkLst>
          <pc:docMk/>
          <pc:sldMk cId="3568400787" sldId="264"/>
        </pc:sldMkLst>
        <pc:spChg chg="del mod">
          <ac:chgData name="Jonas Gabriel Gartner" userId="c8c0fc28-ce43-45d7-978a-f4e021ca0532" providerId="ADAL" clId="{A2B29BDB-E284-4723-8FB3-D7B2D97C0E5B}" dt="2024-10-06T11:30:30.446" v="67" actId="478"/>
          <ac:spMkLst>
            <pc:docMk/>
            <pc:sldMk cId="3568400787" sldId="264"/>
            <ac:spMk id="2" creationId="{714B333E-3D6F-5E04-6F6D-125F5DB6C2F8}"/>
          </ac:spMkLst>
        </pc:spChg>
        <pc:spChg chg="add del mod">
          <ac:chgData name="Jonas Gabriel Gartner" userId="c8c0fc28-ce43-45d7-978a-f4e021ca0532" providerId="ADAL" clId="{A2B29BDB-E284-4723-8FB3-D7B2D97C0E5B}" dt="2024-10-06T11:30:31.615" v="68" actId="478"/>
          <ac:spMkLst>
            <pc:docMk/>
            <pc:sldMk cId="3568400787" sldId="264"/>
            <ac:spMk id="10" creationId="{FE7ACE94-F139-972E-8A78-6306B7610007}"/>
          </ac:spMkLst>
        </pc:spChg>
        <pc:spChg chg="add del mod">
          <ac:chgData name="Jonas Gabriel Gartner" userId="c8c0fc28-ce43-45d7-978a-f4e021ca0532" providerId="ADAL" clId="{A2B29BDB-E284-4723-8FB3-D7B2D97C0E5B}" dt="2024-10-06T11:41:40.564" v="149" actId="478"/>
          <ac:spMkLst>
            <pc:docMk/>
            <pc:sldMk cId="3568400787" sldId="264"/>
            <ac:spMk id="20" creationId="{86B63CD9-7F85-E196-FC87-5146D543F257}"/>
          </ac:spMkLst>
        </pc:spChg>
        <pc:graphicFrameChg chg="add del modGraphic">
          <ac:chgData name="Jonas Gabriel Gartner" userId="c8c0fc28-ce43-45d7-978a-f4e021ca0532" providerId="ADAL" clId="{A2B29BDB-E284-4723-8FB3-D7B2D97C0E5B}" dt="2024-10-06T11:27:59.258" v="41" actId="27309"/>
          <ac:graphicFrameMkLst>
            <pc:docMk/>
            <pc:sldMk cId="3568400787" sldId="264"/>
            <ac:graphicFrameMk id="6" creationId="{9E71595A-E668-E491-F508-B7EFE7D10603}"/>
          </ac:graphicFrameMkLst>
        </pc:graphicFrameChg>
        <pc:graphicFrameChg chg="add del mod modGraphic">
          <ac:chgData name="Jonas Gabriel Gartner" userId="c8c0fc28-ce43-45d7-978a-f4e021ca0532" providerId="ADAL" clId="{A2B29BDB-E284-4723-8FB3-D7B2D97C0E5B}" dt="2024-10-06T11:29:24.604" v="58" actId="21"/>
          <ac:graphicFrameMkLst>
            <pc:docMk/>
            <pc:sldMk cId="3568400787" sldId="264"/>
            <ac:graphicFrameMk id="8" creationId="{F8FADC20-A96B-FDE7-0BF6-6E1791869394}"/>
          </ac:graphicFrameMkLst>
        </pc:graphicFrameChg>
        <pc:picChg chg="del">
          <ac:chgData name="Jonas Gabriel Gartner" userId="c8c0fc28-ce43-45d7-978a-f4e021ca0532" providerId="ADAL" clId="{A2B29BDB-E284-4723-8FB3-D7B2D97C0E5B}" dt="2024-10-06T11:30:26.980" v="63" actId="478"/>
          <ac:picMkLst>
            <pc:docMk/>
            <pc:sldMk cId="3568400787" sldId="264"/>
            <ac:picMk id="3" creationId="{B0CB77BE-9FEF-664E-098C-3199A9A8567A}"/>
          </ac:picMkLst>
        </pc:picChg>
        <pc:picChg chg="del">
          <ac:chgData name="Jonas Gabriel Gartner" userId="c8c0fc28-ce43-45d7-978a-f4e021ca0532" providerId="ADAL" clId="{A2B29BDB-E284-4723-8FB3-D7B2D97C0E5B}" dt="2024-10-06T11:41:28.274" v="145" actId="478"/>
          <ac:picMkLst>
            <pc:docMk/>
            <pc:sldMk cId="3568400787" sldId="264"/>
            <ac:picMk id="5" creationId="{4F66D214-F88C-29D2-FCCD-9640BDE9FEEF}"/>
          </ac:picMkLst>
        </pc:picChg>
        <pc:picChg chg="add mod">
          <ac:chgData name="Jonas Gabriel Gartner" userId="c8c0fc28-ce43-45d7-978a-f4e021ca0532" providerId="ADAL" clId="{A2B29BDB-E284-4723-8FB3-D7B2D97C0E5B}" dt="2024-10-06T11:30:39.729" v="72"/>
          <ac:picMkLst>
            <pc:docMk/>
            <pc:sldMk cId="3568400787" sldId="264"/>
            <ac:picMk id="11" creationId="{0A2A0A40-EE2B-C042-B8CE-57E5BB4472F3}"/>
          </ac:picMkLst>
        </pc:picChg>
        <pc:picChg chg="add mod">
          <ac:chgData name="Jonas Gabriel Gartner" userId="c8c0fc28-ce43-45d7-978a-f4e021ca0532" providerId="ADAL" clId="{A2B29BDB-E284-4723-8FB3-D7B2D97C0E5B}" dt="2024-10-06T11:30:43.064" v="76"/>
          <ac:picMkLst>
            <pc:docMk/>
            <pc:sldMk cId="3568400787" sldId="264"/>
            <ac:picMk id="12" creationId="{F9C1032F-09C0-8D0E-5AF7-47E3A8159B8D}"/>
          </ac:picMkLst>
        </pc:picChg>
        <pc:picChg chg="del">
          <ac:chgData name="Jonas Gabriel Gartner" userId="c8c0fc28-ce43-45d7-978a-f4e021ca0532" providerId="ADAL" clId="{A2B29BDB-E284-4723-8FB3-D7B2D97C0E5B}" dt="2024-10-06T11:30:27.445" v="64" actId="478"/>
          <ac:picMkLst>
            <pc:docMk/>
            <pc:sldMk cId="3568400787" sldId="264"/>
            <ac:picMk id="13" creationId="{11444FB8-C004-8E78-8498-F75F8EA389B8}"/>
          </ac:picMkLst>
        </pc:picChg>
        <pc:picChg chg="add del mod modCrop">
          <ac:chgData name="Jonas Gabriel Gartner" userId="c8c0fc28-ce43-45d7-978a-f4e021ca0532" providerId="ADAL" clId="{A2B29BDB-E284-4723-8FB3-D7B2D97C0E5B}" dt="2024-10-06T11:43:42.402" v="168" actId="732"/>
          <ac:picMkLst>
            <pc:docMk/>
            <pc:sldMk cId="3568400787" sldId="264"/>
            <ac:picMk id="14" creationId="{FA2AD0C6-96E8-4990-1826-7225F3668230}"/>
          </ac:picMkLst>
        </pc:picChg>
        <pc:picChg chg="add del mod">
          <ac:chgData name="Jonas Gabriel Gartner" userId="c8c0fc28-ce43-45d7-978a-f4e021ca0532" providerId="ADAL" clId="{A2B29BDB-E284-4723-8FB3-D7B2D97C0E5B}" dt="2024-10-06T11:44:05.936" v="173" actId="21"/>
          <ac:picMkLst>
            <pc:docMk/>
            <pc:sldMk cId="3568400787" sldId="264"/>
            <ac:picMk id="18" creationId="{BC121F8B-4DE4-7CB1-E3B2-6FDEBB54AFF2}"/>
          </ac:picMkLst>
        </pc:picChg>
        <pc:inkChg chg="add del">
          <ac:chgData name="Jonas Gabriel Gartner" userId="c8c0fc28-ce43-45d7-978a-f4e021ca0532" providerId="ADAL" clId="{A2B29BDB-E284-4723-8FB3-D7B2D97C0E5B}" dt="2024-10-06T11:32:13.050" v="87" actId="9405"/>
          <ac:inkMkLst>
            <pc:docMk/>
            <pc:sldMk cId="3568400787" sldId="264"/>
            <ac:inkMk id="15" creationId="{4878520C-0409-1AD4-C01A-D9BDA820C949}"/>
          </ac:inkMkLst>
        </pc:inkChg>
        <pc:inkChg chg="add del">
          <ac:chgData name="Jonas Gabriel Gartner" userId="c8c0fc28-ce43-45d7-978a-f4e021ca0532" providerId="ADAL" clId="{A2B29BDB-E284-4723-8FB3-D7B2D97C0E5B}" dt="2024-10-06T11:32:27.296" v="89" actId="9405"/>
          <ac:inkMkLst>
            <pc:docMk/>
            <pc:sldMk cId="3568400787" sldId="264"/>
            <ac:inkMk id="16" creationId="{D470DC2A-B24D-5246-E566-A371AAB53674}"/>
          </ac:inkMkLst>
        </pc:inkChg>
      </pc:sldChg>
      <pc:sldChg chg="addSp delSp modSp add del mod modTransition delAnim modAnim">
        <pc:chgData name="Jonas Gabriel Gartner" userId="c8c0fc28-ce43-45d7-978a-f4e021ca0532" providerId="ADAL" clId="{A2B29BDB-E284-4723-8FB3-D7B2D97C0E5B}" dt="2024-10-06T12:24:40.597" v="545" actId="47"/>
        <pc:sldMkLst>
          <pc:docMk/>
          <pc:sldMk cId="107956441" sldId="265"/>
        </pc:sldMkLst>
        <pc:spChg chg="del">
          <ac:chgData name="Jonas Gabriel Gartner" userId="c8c0fc28-ce43-45d7-978a-f4e021ca0532" providerId="ADAL" clId="{A2B29BDB-E284-4723-8FB3-D7B2D97C0E5B}" dt="2024-10-06T11:44:02.588" v="172" actId="478"/>
          <ac:spMkLst>
            <pc:docMk/>
            <pc:sldMk cId="107956441" sldId="265"/>
            <ac:spMk id="2" creationId="{A451AA48-293D-D6BC-F7AD-B39A317A8C21}"/>
          </ac:spMkLst>
        </pc:spChg>
        <pc:spChg chg="add del mod">
          <ac:chgData name="Jonas Gabriel Gartner" userId="c8c0fc28-ce43-45d7-978a-f4e021ca0532" providerId="ADAL" clId="{A2B29BDB-E284-4723-8FB3-D7B2D97C0E5B}" dt="2024-10-06T11:44:08.961" v="174" actId="478"/>
          <ac:spMkLst>
            <pc:docMk/>
            <pc:sldMk cId="107956441" sldId="265"/>
            <ac:spMk id="6" creationId="{B7386ED0-9F6D-27A2-8E15-E266119842E8}"/>
          </ac:spMkLst>
        </pc:spChg>
        <pc:spChg chg="add del">
          <ac:chgData name="Jonas Gabriel Gartner" userId="c8c0fc28-ce43-45d7-978a-f4e021ca0532" providerId="ADAL" clId="{A2B29BDB-E284-4723-8FB3-D7B2D97C0E5B}" dt="2024-10-06T11:47:58.551" v="209" actId="11529"/>
          <ac:spMkLst>
            <pc:docMk/>
            <pc:sldMk cId="107956441" sldId="265"/>
            <ac:spMk id="9" creationId="{38E746F5-842E-D7F1-FAE9-224DD0669A46}"/>
          </ac:spMkLst>
        </pc:spChg>
        <pc:spChg chg="add mod">
          <ac:chgData name="Jonas Gabriel Gartner" userId="c8c0fc28-ce43-45d7-978a-f4e021ca0532" providerId="ADAL" clId="{A2B29BDB-E284-4723-8FB3-D7B2D97C0E5B}" dt="2024-10-06T12:18:42.933" v="488" actId="1076"/>
          <ac:spMkLst>
            <pc:docMk/>
            <pc:sldMk cId="107956441" sldId="265"/>
            <ac:spMk id="25" creationId="{FE6B70AD-064F-8F70-2BC9-BD3577465296}"/>
          </ac:spMkLst>
        </pc:spChg>
        <pc:spChg chg="add mod">
          <ac:chgData name="Jonas Gabriel Gartner" userId="c8c0fc28-ce43-45d7-978a-f4e021ca0532" providerId="ADAL" clId="{A2B29BDB-E284-4723-8FB3-D7B2D97C0E5B}" dt="2024-10-06T12:18:42.933" v="488" actId="1076"/>
          <ac:spMkLst>
            <pc:docMk/>
            <pc:sldMk cId="107956441" sldId="265"/>
            <ac:spMk id="26" creationId="{C82867A1-DC7D-881A-DE23-94415BB7C30E}"/>
          </ac:spMkLst>
        </pc:spChg>
        <pc:spChg chg="add mod">
          <ac:chgData name="Jonas Gabriel Gartner" userId="c8c0fc28-ce43-45d7-978a-f4e021ca0532" providerId="ADAL" clId="{A2B29BDB-E284-4723-8FB3-D7B2D97C0E5B}" dt="2024-10-06T12:18:42.933" v="488" actId="1076"/>
          <ac:spMkLst>
            <pc:docMk/>
            <pc:sldMk cId="107956441" sldId="265"/>
            <ac:spMk id="27" creationId="{173DF99F-1C1A-E941-E6AB-8EE721C8A5D1}"/>
          </ac:spMkLst>
        </pc:spChg>
        <pc:spChg chg="add mod">
          <ac:chgData name="Jonas Gabriel Gartner" userId="c8c0fc28-ce43-45d7-978a-f4e021ca0532" providerId="ADAL" clId="{A2B29BDB-E284-4723-8FB3-D7B2D97C0E5B}" dt="2024-10-06T12:18:42.933" v="488" actId="1076"/>
          <ac:spMkLst>
            <pc:docMk/>
            <pc:sldMk cId="107956441" sldId="265"/>
            <ac:spMk id="28" creationId="{1F9C64BB-81A7-1D59-1149-9FC75F197A57}"/>
          </ac:spMkLst>
        </pc:spChg>
        <pc:spChg chg="add mod">
          <ac:chgData name="Jonas Gabriel Gartner" userId="c8c0fc28-ce43-45d7-978a-f4e021ca0532" providerId="ADAL" clId="{A2B29BDB-E284-4723-8FB3-D7B2D97C0E5B}" dt="2024-10-06T12:18:42.933" v="488" actId="1076"/>
          <ac:spMkLst>
            <pc:docMk/>
            <pc:sldMk cId="107956441" sldId="265"/>
            <ac:spMk id="29" creationId="{9EA876FA-D63B-986A-E607-C14CD1F38F31}"/>
          </ac:spMkLst>
        </pc:spChg>
        <pc:spChg chg="add del mod">
          <ac:chgData name="Jonas Gabriel Gartner" userId="c8c0fc28-ce43-45d7-978a-f4e021ca0532" providerId="ADAL" clId="{A2B29BDB-E284-4723-8FB3-D7B2D97C0E5B}" dt="2024-10-06T11:56:49.126" v="316" actId="478"/>
          <ac:spMkLst>
            <pc:docMk/>
            <pc:sldMk cId="107956441" sldId="265"/>
            <ac:spMk id="32" creationId="{9A64EFDD-9BAC-93AA-4982-4DA4933F6622}"/>
          </ac:spMkLst>
        </pc:spChg>
        <pc:spChg chg="add mod">
          <ac:chgData name="Jonas Gabriel Gartner" userId="c8c0fc28-ce43-45d7-978a-f4e021ca0532" providerId="ADAL" clId="{A2B29BDB-E284-4723-8FB3-D7B2D97C0E5B}" dt="2024-10-06T12:02:59.386" v="389" actId="1076"/>
          <ac:spMkLst>
            <pc:docMk/>
            <pc:sldMk cId="107956441" sldId="265"/>
            <ac:spMk id="33" creationId="{4741C649-B01A-3756-E247-94F5EBD12485}"/>
          </ac:spMkLst>
        </pc:spChg>
        <pc:spChg chg="add del mod">
          <ac:chgData name="Jonas Gabriel Gartner" userId="c8c0fc28-ce43-45d7-978a-f4e021ca0532" providerId="ADAL" clId="{A2B29BDB-E284-4723-8FB3-D7B2D97C0E5B}" dt="2024-10-06T12:18:18.668" v="486" actId="478"/>
          <ac:spMkLst>
            <pc:docMk/>
            <pc:sldMk cId="107956441" sldId="265"/>
            <ac:spMk id="34" creationId="{E153904C-A473-B1D4-D1EA-A2FBBCFCD0F5}"/>
          </ac:spMkLst>
        </pc:spChg>
        <pc:spChg chg="add mod">
          <ac:chgData name="Jonas Gabriel Gartner" userId="c8c0fc28-ce43-45d7-978a-f4e021ca0532" providerId="ADAL" clId="{A2B29BDB-E284-4723-8FB3-D7B2D97C0E5B}" dt="2024-10-06T12:18:18.668" v="486" actId="478"/>
          <ac:spMkLst>
            <pc:docMk/>
            <pc:sldMk cId="107956441" sldId="265"/>
            <ac:spMk id="36" creationId="{AB6A6682-ED2D-D371-6E38-8781829D0F33}"/>
          </ac:spMkLst>
        </pc:spChg>
        <pc:picChg chg="del">
          <ac:chgData name="Jonas Gabriel Gartner" userId="c8c0fc28-ce43-45d7-978a-f4e021ca0532" providerId="ADAL" clId="{A2B29BDB-E284-4723-8FB3-D7B2D97C0E5B}" dt="2024-10-06T11:44:00.807" v="170" actId="478"/>
          <ac:picMkLst>
            <pc:docMk/>
            <pc:sldMk cId="107956441" sldId="265"/>
            <ac:picMk id="3" creationId="{B7241626-65C7-0DE3-8EC6-2A80CD50B027}"/>
          </ac:picMkLst>
        </pc:picChg>
        <pc:picChg chg="del mod modCrop">
          <ac:chgData name="Jonas Gabriel Gartner" userId="c8c0fc28-ce43-45d7-978a-f4e021ca0532" providerId="ADAL" clId="{A2B29BDB-E284-4723-8FB3-D7B2D97C0E5B}" dt="2024-10-06T11:56:46.130" v="315" actId="478"/>
          <ac:picMkLst>
            <pc:docMk/>
            <pc:sldMk cId="107956441" sldId="265"/>
            <ac:picMk id="5" creationId="{2BA24732-27D4-92D6-6235-2FF7CAC36205}"/>
          </ac:picMkLst>
        </pc:picChg>
        <pc:picChg chg="add mod">
          <ac:chgData name="Jonas Gabriel Gartner" userId="c8c0fc28-ce43-45d7-978a-f4e021ca0532" providerId="ADAL" clId="{A2B29BDB-E284-4723-8FB3-D7B2D97C0E5B}" dt="2024-10-06T12:18:42.933" v="488" actId="1076"/>
          <ac:picMkLst>
            <pc:docMk/>
            <pc:sldMk cId="107956441" sldId="265"/>
            <ac:picMk id="11" creationId="{96654018-52C8-4C34-5AA0-69CBADC5E210}"/>
          </ac:picMkLst>
        </pc:picChg>
        <pc:picChg chg="add del mod">
          <ac:chgData name="Jonas Gabriel Gartner" userId="c8c0fc28-ce43-45d7-978a-f4e021ca0532" providerId="ADAL" clId="{A2B29BDB-E284-4723-8FB3-D7B2D97C0E5B}" dt="2024-10-06T11:47:41.507" v="207" actId="478"/>
          <ac:picMkLst>
            <pc:docMk/>
            <pc:sldMk cId="107956441" sldId="265"/>
            <ac:picMk id="12" creationId="{025CB3DB-ACE1-6E62-F698-1034A95D8F51}"/>
          </ac:picMkLst>
        </pc:picChg>
        <pc:picChg chg="del">
          <ac:chgData name="Jonas Gabriel Gartner" userId="c8c0fc28-ce43-45d7-978a-f4e021ca0532" providerId="ADAL" clId="{A2B29BDB-E284-4723-8FB3-D7B2D97C0E5B}" dt="2024-10-06T11:44:01.374" v="171" actId="478"/>
          <ac:picMkLst>
            <pc:docMk/>
            <pc:sldMk cId="107956441" sldId="265"/>
            <ac:picMk id="13" creationId="{DC617A8B-B203-73CA-4C71-BC40D529296F}"/>
          </ac:picMkLst>
        </pc:picChg>
        <pc:picChg chg="add mod">
          <ac:chgData name="Jonas Gabriel Gartner" userId="c8c0fc28-ce43-45d7-978a-f4e021ca0532" providerId="ADAL" clId="{A2B29BDB-E284-4723-8FB3-D7B2D97C0E5B}" dt="2024-10-06T12:15:55.554" v="474" actId="1076"/>
          <ac:picMkLst>
            <pc:docMk/>
            <pc:sldMk cId="107956441" sldId="265"/>
            <ac:picMk id="18" creationId="{BC121F8B-4DE4-7CB1-E3B2-6FDEBB54AFF2}"/>
          </ac:picMkLst>
        </pc:picChg>
        <pc:picChg chg="add del mod ord">
          <ac:chgData name="Jonas Gabriel Gartner" userId="c8c0fc28-ce43-45d7-978a-f4e021ca0532" providerId="ADAL" clId="{A2B29BDB-E284-4723-8FB3-D7B2D97C0E5B}" dt="2024-10-06T11:58:00.194" v="324" actId="478"/>
          <ac:picMkLst>
            <pc:docMk/>
            <pc:sldMk cId="107956441" sldId="265"/>
            <ac:picMk id="30" creationId="{DF6635A2-D0A7-9E24-4681-F619343E4EEC}"/>
          </ac:picMkLst>
        </pc:picChg>
        <pc:cxnChg chg="add mod">
          <ac:chgData name="Jonas Gabriel Gartner" userId="c8c0fc28-ce43-45d7-978a-f4e021ca0532" providerId="ADAL" clId="{A2B29BDB-E284-4723-8FB3-D7B2D97C0E5B}" dt="2024-10-06T12:18:42.933" v="488" actId="1076"/>
          <ac:cxnSpMkLst>
            <pc:docMk/>
            <pc:sldMk cId="107956441" sldId="265"/>
            <ac:cxnSpMk id="14" creationId="{FD1F909F-CBA6-D123-5DA7-3D18A0A4E1AD}"/>
          </ac:cxnSpMkLst>
        </pc:cxnChg>
        <pc:cxnChg chg="add del mod">
          <ac:chgData name="Jonas Gabriel Gartner" userId="c8c0fc28-ce43-45d7-978a-f4e021ca0532" providerId="ADAL" clId="{A2B29BDB-E284-4723-8FB3-D7B2D97C0E5B}" dt="2024-10-06T11:59:09.030" v="347" actId="478"/>
          <ac:cxnSpMkLst>
            <pc:docMk/>
            <pc:sldMk cId="107956441" sldId="265"/>
            <ac:cxnSpMk id="15" creationId="{B9E843D2-319F-482F-4F76-16E066C15410}"/>
          </ac:cxnSpMkLst>
        </pc:cxnChg>
        <pc:cxnChg chg="add del mod">
          <ac:chgData name="Jonas Gabriel Gartner" userId="c8c0fc28-ce43-45d7-978a-f4e021ca0532" providerId="ADAL" clId="{A2B29BDB-E284-4723-8FB3-D7B2D97C0E5B}" dt="2024-10-06T11:59:07.842" v="346" actId="478"/>
          <ac:cxnSpMkLst>
            <pc:docMk/>
            <pc:sldMk cId="107956441" sldId="265"/>
            <ac:cxnSpMk id="16" creationId="{7E1A6607-220F-E447-337C-D6E8D75651EE}"/>
          </ac:cxnSpMkLst>
        </pc:cxnChg>
        <pc:cxnChg chg="add mod">
          <ac:chgData name="Jonas Gabriel Gartner" userId="c8c0fc28-ce43-45d7-978a-f4e021ca0532" providerId="ADAL" clId="{A2B29BDB-E284-4723-8FB3-D7B2D97C0E5B}" dt="2024-10-06T12:18:42.933" v="488" actId="1076"/>
          <ac:cxnSpMkLst>
            <pc:docMk/>
            <pc:sldMk cId="107956441" sldId="265"/>
            <ac:cxnSpMk id="17" creationId="{0A910432-BE5C-048C-ED43-0537B0E174A4}"/>
          </ac:cxnSpMkLst>
        </pc:cxnChg>
        <pc:cxnChg chg="add mod">
          <ac:chgData name="Jonas Gabriel Gartner" userId="c8c0fc28-ce43-45d7-978a-f4e021ca0532" providerId="ADAL" clId="{A2B29BDB-E284-4723-8FB3-D7B2D97C0E5B}" dt="2024-10-06T12:18:42.933" v="488" actId="1076"/>
          <ac:cxnSpMkLst>
            <pc:docMk/>
            <pc:sldMk cId="107956441" sldId="265"/>
            <ac:cxnSpMk id="22" creationId="{0C67425B-1493-3F36-9277-90B7073440D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A0541-B4AF-42AF-B39B-58575383F12A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B1440-3C5A-449B-943C-44DCB732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B1440-3C5A-449B-943C-44DCB732E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B1440-3C5A-449B-943C-44DCB732E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57E79B8-BE48-445E-2F37-A0F72C492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A994299-1653-4906-EA00-E30B8D906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930057D-97D5-2043-556B-06E977B8F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6D121DD-6F39-309B-8EB7-B985E999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E6BBDE3-B36F-9111-CBAB-878FB534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9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F40E70-6BFD-65AB-D972-649B54E3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F704733-C85D-4D05-A6A3-817B73BC2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0D7A0DD-237E-6F4E-0A8C-C9577391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B8BB5C3-7E7D-8F4F-93A5-4278317E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A461A5D-3BC3-DA18-173C-E94869DF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7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035EB6B-C068-A728-4B7D-05C675D15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994AFBA-441D-12DC-9EA3-F61444CEF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C8586E8-B3E7-73C6-5634-39D54329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273F8CB-9640-2007-7335-61456933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F43F6BC-B69D-7FEC-8810-62362265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D936F8-B049-4EBF-B0CC-8B8A280F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0C4EB2-F489-44C3-649A-92563B0A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A2C298-7352-C9A3-1E8C-FAA7B1B0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F182BAF-8468-7DEC-04C7-83616457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7E634DE-5C05-23D9-263D-E97DD403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2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69355B9-54BB-C9A4-ABA7-95B8DB77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3F538F0-85DA-1E6C-A295-250DC27C0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BA8008F-DA3A-B638-B95F-3E0BA99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058199E-1B5E-44D3-B186-6C63D5E8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879C1BB-0A94-ED73-B89D-778949B3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8626CF1-33A7-E2FF-8C5E-138DBCAD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4363CD4-670E-E961-F020-DA1BBFC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644F3F5-475F-56E7-AF8E-3484CB83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94749B4-042E-F833-CD6A-E0DB080D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5FCD9C3-93A0-2D15-2FBC-9A116563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12802C7-55C0-F69A-4D0B-7916FD67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F645E01-C75C-4814-C9A7-02E33762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C27FBD2-61D2-60EB-D904-FB47B19E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52FBDA1-9484-9279-2023-AD84BC51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D75C519-8505-D0BD-A6AE-15F5F142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A13A3D2-CF47-F09E-A8AE-2C1BC7E7F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ABC7118-0EF4-F301-6DFB-68B82D30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61C1367-15F1-DF27-EDEE-FA17CAC2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27745EF-7898-A404-BCDC-EE180E6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1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66BF10-31BA-A375-BA1E-422106E6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E83C502-BA63-10A4-48F6-67938B1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DC62C6-B652-2EFB-8F54-970DAF19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C504F3A-7A80-E19B-5074-A8D0F703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53E6056-D873-B841-65D1-EC63A5D3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CEE17A7-DA40-AEFF-C162-358809F4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306E38A-F5E6-503B-4B12-C8326C8B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4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117189D-0EA8-646A-B7B5-970E7C83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D3A6126-9AAB-2F59-BBF4-1F1B122C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9736307-A5D8-41CF-CA4B-FD5EEF2EC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1C1E196-9558-1522-09AF-BB1D2A19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150E442-D5F5-1605-D132-01025FD8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B7E44EC-B063-B253-81AA-8E6C148F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2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E1F4ECC-DB24-51F9-A87A-38F6E587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0C0E2EC2-22BE-711B-BA12-61624C997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65F1A9E-8B7D-682B-AD9C-273896C49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30267D4-573B-EC4D-CC04-9B2E17BF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DB980DF-D2D4-41B1-EAEB-4CB24E0A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A417951-57A8-523A-6A9F-4FA70938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6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CBE929E-9ED8-2D24-5E88-441370AA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F7A2665-D373-5BC5-9189-DF8520F4A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139ECC3-68F1-E4BF-E1B0-06705BD48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255BD2-DFD1-4B8B-BE49-1B37D0E532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FBD32AA-4B1B-7F72-635F-7C8E63EE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31C14F7-B2DF-C39C-7B5A-6C1E09217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6525B-97C8-448B-83D6-3485BC61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OV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CF69254-A7BB-C3E0-DDF7-55394615B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8651" y="1521337"/>
            <a:ext cx="6714699" cy="1773984"/>
          </a:xfrm>
        </p:spPr>
        <p:txBody>
          <a:bodyPr>
            <a:normAutofit/>
          </a:bodyPr>
          <a:lstStyle/>
          <a:p>
            <a:r>
              <a:rPr lang="en-US" sz="4800" noProof="0" dirty="0">
                <a:solidFill>
                  <a:srgbClr val="FFFFFF"/>
                </a:solidFill>
              </a:rPr>
              <a:t>Project update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3BED5A5-10E5-CA40-9635-29489D843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8054" y="4258609"/>
            <a:ext cx="7055893" cy="1078054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rgbClr val="FFFFFF"/>
                </a:solidFill>
              </a:rPr>
              <a:t>Quadcopter project, Jonas and Sigge</a:t>
            </a:r>
          </a:p>
        </p:txBody>
      </p:sp>
    </p:spTree>
    <p:extLst>
      <p:ext uri="{BB962C8B-B14F-4D97-AF65-F5344CB8AC3E}">
        <p14:creationId xmlns:p14="http://schemas.microsoft.com/office/powerpoint/2010/main" val="128497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19C611-4054-A1FC-088B-72BD287B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Summary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8B55DA7-2DAC-EDDE-D1C0-20CC39F6D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92" cy="955303"/>
          </a:xfrm>
        </p:spPr>
        <p:txBody>
          <a:bodyPr/>
          <a:lstStyle/>
          <a:p>
            <a:r>
              <a:rPr lang="en-US" dirty="0"/>
              <a:t>Learning how to stabilize a quadcopter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113B8E-1B8A-3EFA-E1A3-A190168D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86" y="2783692"/>
            <a:ext cx="5672187" cy="335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,200+ Drone Hovering Stock Photos, Pictures &amp; Royalty-Free Images - iStock">
            <a:extLst>
              <a:ext uri="{FF2B5EF4-FFF2-40B4-BE49-F238E27FC236}">
                <a16:creationId xmlns:a16="http://schemas.microsoft.com/office/drawing/2014/main" id="{176CB965-1BDC-DA3D-5CC6-D4023C72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92" y="548680"/>
            <a:ext cx="3584419" cy="23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 Crashed Your Drone. Now What?">
            <a:extLst>
              <a:ext uri="{FF2B5EF4-FFF2-40B4-BE49-F238E27FC236}">
                <a16:creationId xmlns:a16="http://schemas.microsoft.com/office/drawing/2014/main" id="{6BC68049-5B16-6932-6F06-47C3BDD3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14" y="3688200"/>
            <a:ext cx="3600400" cy="262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7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9591AF-C40D-802C-8AE2-BA0D2E76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98000"/>
            <a:ext cx="10515600" cy="1325563"/>
          </a:xfrm>
        </p:spPr>
        <p:txBody>
          <a:bodyPr/>
          <a:lstStyle/>
          <a:p>
            <a:r>
              <a:rPr lang="en-US" dirty="0"/>
              <a:t>Stabilizing the quadcopter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B40A476-18ED-A575-BC54-6AEAE594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6" y="1515595"/>
            <a:ext cx="6642613" cy="248946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96284CE-1BDE-D616-20F7-6B2E76DB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8682"/>
            <a:ext cx="4192558" cy="2209074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CDE17D85-AD97-C3F1-FB88-4D843FAF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308012"/>
            <a:ext cx="4176464" cy="2209074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1507A5E5-0B1C-175F-36D8-F51DD8A0E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4587341"/>
            <a:ext cx="4176464" cy="2226035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548CFB51-9B66-70E4-041E-546D77B5A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00" y="4846115"/>
            <a:ext cx="6408712" cy="1076995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483C25A5-72F9-E4D7-86FB-D247DC618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20" y="4365104"/>
            <a:ext cx="4824535" cy="6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2F84D80-2498-FE6B-B4AE-365FF358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5" y="82096"/>
            <a:ext cx="10515600" cy="1325563"/>
          </a:xfrm>
        </p:spPr>
        <p:txBody>
          <a:bodyPr/>
          <a:lstStyle/>
          <a:p>
            <a:r>
              <a:rPr lang="en-US" dirty="0"/>
              <a:t>First draft of our drone controller</a:t>
            </a:r>
          </a:p>
        </p:txBody>
      </p:sp>
      <p:pic>
        <p:nvPicPr>
          <p:cNvPr id="5" name="Platshållare för innehåll 4" descr="En bild som visar handskrift, text, diagram, linje&#10;&#10;Automatiskt genererad beskrivning">
            <a:extLst>
              <a:ext uri="{FF2B5EF4-FFF2-40B4-BE49-F238E27FC236}">
                <a16:creationId xmlns:a16="http://schemas.microsoft.com/office/drawing/2014/main" id="{8894E23D-61DD-6C2C-EC55-EAF1B2CA3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48"/>
          <a:stretch/>
        </p:blipFill>
        <p:spPr>
          <a:xfrm>
            <a:off x="1500367" y="1139663"/>
            <a:ext cx="4573861" cy="3963909"/>
          </a:xfrm>
        </p:spPr>
      </p:pic>
      <p:pic>
        <p:nvPicPr>
          <p:cNvPr id="13" name="Platshållare för innehåll 4" descr="En bild som visar handskrift, text, diagram, linje&#10;&#10;Automatiskt genererad beskrivning">
            <a:extLst>
              <a:ext uri="{FF2B5EF4-FFF2-40B4-BE49-F238E27FC236}">
                <a16:creationId xmlns:a16="http://schemas.microsoft.com/office/drawing/2014/main" id="{942AE5C7-39C1-7E5C-1A24-EC7725481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1" t="19419"/>
          <a:stretch/>
        </p:blipFill>
        <p:spPr>
          <a:xfrm>
            <a:off x="6088912" y="1407659"/>
            <a:ext cx="4171263" cy="3640653"/>
          </a:xfrm>
          <a:prstGeom prst="rect">
            <a:avLst/>
          </a:prstGeo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E62943FA-5E49-C182-8EF9-D7B31762A108}"/>
              </a:ext>
            </a:extLst>
          </p:cNvPr>
          <p:cNvSpPr/>
          <p:nvPr/>
        </p:nvSpPr>
        <p:spPr>
          <a:xfrm rot="20540030">
            <a:off x="2265607" y="3816129"/>
            <a:ext cx="4463955" cy="1550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FDBB0677-A593-56C1-CCC8-B02411B4A1F8}"/>
              </a:ext>
            </a:extLst>
          </p:cNvPr>
          <p:cNvCxnSpPr>
            <a:cxnSpLocks/>
          </p:cNvCxnSpPr>
          <p:nvPr/>
        </p:nvCxnSpPr>
        <p:spPr>
          <a:xfrm>
            <a:off x="4223792" y="3284984"/>
            <a:ext cx="663120" cy="186055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BBA68279-F063-B216-120A-567BC00D0ECF}"/>
              </a:ext>
            </a:extLst>
          </p:cNvPr>
          <p:cNvCxnSpPr>
            <a:cxnSpLocks/>
          </p:cNvCxnSpPr>
          <p:nvPr/>
        </p:nvCxnSpPr>
        <p:spPr>
          <a:xfrm flipH="1">
            <a:off x="4182062" y="3284984"/>
            <a:ext cx="41730" cy="210820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C7748F8F-A2EC-1B89-D908-D9399AE03B17}"/>
              </a:ext>
            </a:extLst>
          </p:cNvPr>
          <p:cNvCxnSpPr>
            <a:cxnSpLocks/>
          </p:cNvCxnSpPr>
          <p:nvPr/>
        </p:nvCxnSpPr>
        <p:spPr>
          <a:xfrm flipV="1">
            <a:off x="4182062" y="5145534"/>
            <a:ext cx="704850" cy="24765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Båge 19">
            <a:extLst>
              <a:ext uri="{FF2B5EF4-FFF2-40B4-BE49-F238E27FC236}">
                <a16:creationId xmlns:a16="http://schemas.microsoft.com/office/drawing/2014/main" id="{1D5DCC82-62C8-455D-EEA9-56BDA2D4DA70}"/>
              </a:ext>
            </a:extLst>
          </p:cNvPr>
          <p:cNvSpPr/>
          <p:nvPr/>
        </p:nvSpPr>
        <p:spPr>
          <a:xfrm>
            <a:off x="4182061" y="4015234"/>
            <a:ext cx="344301" cy="107950"/>
          </a:xfrm>
          <a:prstGeom prst="arc">
            <a:avLst>
              <a:gd name="adj1" fmla="val 687583"/>
              <a:gd name="adj2" fmla="val 9938441"/>
            </a:avLst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006B3A05-005A-1CA5-08BD-FBE10F68C009}"/>
              </a:ext>
            </a:extLst>
          </p:cNvPr>
          <p:cNvSpPr txBox="1"/>
          <p:nvPr/>
        </p:nvSpPr>
        <p:spPr>
          <a:xfrm>
            <a:off x="4229403" y="42041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0" dirty="0">
                <a:effectLst/>
                <a:latin typeface="Google Sans"/>
              </a:rPr>
              <a:t>α</a:t>
            </a:r>
            <a:endParaRPr lang="en-US" dirty="0"/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BCED3F54-13AE-3BA6-7533-6B25D2E464C7}"/>
              </a:ext>
            </a:extLst>
          </p:cNvPr>
          <p:cNvSpPr txBox="1"/>
          <p:nvPr/>
        </p:nvSpPr>
        <p:spPr>
          <a:xfrm>
            <a:off x="3658226" y="4318143"/>
            <a:ext cx="49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latin typeface="Grotesque Light" panose="020B03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endParaRPr lang="en-US" sz="2800" dirty="0">
              <a:latin typeface="Grotesque Light" panose="020B03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9666E491-845A-63B3-FE8D-3B3E3BF19A1C}"/>
              </a:ext>
            </a:extLst>
          </p:cNvPr>
          <p:cNvSpPr txBox="1"/>
          <p:nvPr/>
        </p:nvSpPr>
        <p:spPr>
          <a:xfrm>
            <a:off x="4652233" y="4030593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latin typeface="Grotesque Light" panose="020F0502020204030204" pitchFamily="34" charset="0"/>
              </a:rPr>
              <a:t>g</a:t>
            </a:r>
            <a:r>
              <a:rPr lang="sv-SE" sz="1400" b="1" dirty="0" err="1">
                <a:latin typeface="Grotesque Light" panose="020F0502020204030204" pitchFamily="34" charset="0"/>
              </a:rPr>
              <a:t>z</a:t>
            </a:r>
            <a:endParaRPr lang="en-US" sz="3200" dirty="0">
              <a:latin typeface="Grotesque Light" panose="020F0502020204030204" pitchFamily="34" charset="0"/>
            </a:endParaRP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E4659E64-075F-2D4B-FF34-96296A536073}"/>
              </a:ext>
            </a:extLst>
          </p:cNvPr>
          <p:cNvSpPr txBox="1"/>
          <p:nvPr/>
        </p:nvSpPr>
        <p:spPr>
          <a:xfrm>
            <a:off x="4389864" y="517827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>
                <a:latin typeface="Grotesque Light" panose="020B03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sv-SE" sz="1100" b="1" dirty="0" err="1">
                <a:latin typeface="Grotesque Light" panose="020B03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sz="2400" b="1" dirty="0">
              <a:latin typeface="Grotesque Light" panose="020B03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Bildobjekt 24" descr="En bild som visar diagram, text, linje, Teckensnitt&#10;&#10;Automatiskt genererad beskrivning">
            <a:extLst>
              <a:ext uri="{FF2B5EF4-FFF2-40B4-BE49-F238E27FC236}">
                <a16:creationId xmlns:a16="http://schemas.microsoft.com/office/drawing/2014/main" id="{C0644032-CD6B-09E3-CF4E-681E4BEC0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9" t="20868" b="48381"/>
          <a:stretch/>
        </p:blipFill>
        <p:spPr>
          <a:xfrm>
            <a:off x="3359696" y="5682824"/>
            <a:ext cx="2448272" cy="1175176"/>
          </a:xfrm>
          <a:prstGeom prst="rect">
            <a:avLst/>
          </a:prstGeom>
        </p:spPr>
      </p:pic>
      <p:sp>
        <p:nvSpPr>
          <p:cNvPr id="26" name="textruta 25">
            <a:extLst>
              <a:ext uri="{FF2B5EF4-FFF2-40B4-BE49-F238E27FC236}">
                <a16:creationId xmlns:a16="http://schemas.microsoft.com/office/drawing/2014/main" id="{9249E301-F56E-CFC0-A778-A1CE84B463D1}"/>
              </a:ext>
            </a:extLst>
          </p:cNvPr>
          <p:cNvSpPr txBox="1"/>
          <p:nvPr/>
        </p:nvSpPr>
        <p:spPr>
          <a:xfrm>
            <a:off x="6312024" y="2492896"/>
            <a:ext cx="3956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This sucks!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1BD95A4B-E5BC-BBC3-E6B7-4B5C3A49835A}"/>
              </a:ext>
            </a:extLst>
          </p:cNvPr>
          <p:cNvSpPr txBox="1"/>
          <p:nvPr/>
        </p:nvSpPr>
        <p:spPr>
          <a:xfrm>
            <a:off x="6312024" y="3429000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Solved by measuring and controlling angular velocity instead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E6707055-9230-B810-C2C9-209A306944FB}"/>
              </a:ext>
            </a:extLst>
          </p:cNvPr>
          <p:cNvSpPr txBox="1"/>
          <p:nvPr/>
        </p:nvSpPr>
        <p:spPr>
          <a:xfrm>
            <a:off x="6384032" y="1988840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Angle is calculated by measuring gravity with accelerometer</a:t>
            </a:r>
          </a:p>
        </p:txBody>
      </p:sp>
    </p:spTree>
    <p:extLst>
      <p:ext uri="{BB962C8B-B14F-4D97-AF65-F5344CB8AC3E}">
        <p14:creationId xmlns:p14="http://schemas.microsoft.com/office/powerpoint/2010/main" val="39063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20" grpId="0" animBg="1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505F3D-F957-4901-18C0-85D0FFA7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76672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91997B2-BAD7-FB87-99F4-C8FF250A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355" y="20709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0" dirty="0">
                <a:effectLst/>
                <a:latin typeface="Consolas" panose="020B0609020204030204" pitchFamily="49" charset="0"/>
              </a:rPr>
              <a:t>     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void</a:t>
            </a:r>
            <a:r>
              <a:rPr lang="sv-SE" b="0" dirty="0">
                <a:effectLst/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</a:rPr>
              <a:t>    </a:t>
            </a:r>
            <a:r>
              <a:rPr lang="sv-SE" b="0" dirty="0"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</a:rPr>
              <a:t>	</a:t>
            </a:r>
            <a:r>
              <a:rPr lang="sv-SE" b="0" dirty="0">
                <a:effectLst/>
                <a:latin typeface="Consolas" panose="020B0609020204030204" pitchFamily="49" charset="0"/>
              </a:rPr>
              <a:t>   	e = ref - y;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</a:rPr>
              <a:t>		</a:t>
            </a:r>
            <a:r>
              <a:rPr lang="sv-SE" dirty="0" err="1">
                <a:latin typeface="Consolas" panose="020B0609020204030204" pitchFamily="49" charset="0"/>
              </a:rPr>
              <a:t>P_term</a:t>
            </a:r>
            <a:r>
              <a:rPr lang="sv-SE" dirty="0">
                <a:latin typeface="Consolas" panose="020B0609020204030204" pitchFamily="49" charset="0"/>
              </a:rPr>
              <a:t>  = </a:t>
            </a:r>
            <a:r>
              <a:rPr lang="sv-SE" b="0" dirty="0">
                <a:effectLst/>
                <a:latin typeface="Consolas" panose="020B0609020204030204" pitchFamily="49" charset="0"/>
              </a:rPr>
              <a:t>Kp*e;</a:t>
            </a:r>
          </a:p>
          <a:p>
            <a:pPr marL="0" indent="0">
              <a:buNone/>
            </a:pPr>
            <a:r>
              <a:rPr lang="sv-SE" b="0" dirty="0">
                <a:effectLst/>
                <a:latin typeface="Consolas" panose="020B0609020204030204" pitchFamily="49" charset="0"/>
              </a:rPr>
              <a:t> 		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I_term</a:t>
            </a:r>
            <a:r>
              <a:rPr lang="sv-SE" b="0" dirty="0">
                <a:effectLst/>
                <a:latin typeface="Consolas" panose="020B0609020204030204" pitchFamily="49" charset="0"/>
              </a:rPr>
              <a:t> += I + 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Ki</a:t>
            </a:r>
            <a:r>
              <a:rPr lang="sv-SE" b="0" dirty="0">
                <a:effectLst/>
                <a:latin typeface="Consolas" panose="020B0609020204030204" pitchFamily="49" charset="0"/>
              </a:rPr>
              <a:t>*e;</a:t>
            </a:r>
          </a:p>
          <a:p>
            <a:pPr marL="0" indent="0">
              <a:buNone/>
            </a:pPr>
            <a:r>
              <a:rPr lang="sv-SE" b="0" dirty="0">
                <a:effectLst/>
                <a:latin typeface="Consolas" panose="020B0609020204030204" pitchFamily="49" charset="0"/>
              </a:rPr>
              <a:t>		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D_term</a:t>
            </a:r>
            <a:r>
              <a:rPr lang="sv-SE" b="0" dirty="0">
                <a:effectLst/>
                <a:latin typeface="Consolas" panose="020B0609020204030204" pitchFamily="49" charset="0"/>
              </a:rPr>
              <a:t>  = Kd*(e-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e_prev</a:t>
            </a:r>
            <a:r>
              <a:rPr lang="sv-SE" b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b="0" dirty="0">
                <a:effectLst/>
                <a:latin typeface="Consolas" panose="020B0609020204030204" pitchFamily="49" charset="0"/>
              </a:rPr>
              <a:t>        	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</a:rPr>
              <a:t>		Input</a:t>
            </a:r>
            <a:r>
              <a:rPr lang="sv-SE" b="0" dirty="0">
                <a:effectLst/>
                <a:latin typeface="Consolas" panose="020B0609020204030204" pitchFamily="49" charset="0"/>
              </a:rPr>
              <a:t>  = 1325 + 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P_term</a:t>
            </a:r>
            <a:r>
              <a:rPr lang="sv-SE" b="0" dirty="0">
                <a:effectLst/>
                <a:latin typeface="Consolas" panose="020B0609020204030204" pitchFamily="49" charset="0"/>
              </a:rPr>
              <a:t> + 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I_term</a:t>
            </a:r>
            <a:r>
              <a:rPr lang="sv-SE" b="0" dirty="0">
                <a:effectLst/>
                <a:latin typeface="Consolas" panose="020B0609020204030204" pitchFamily="49" charset="0"/>
              </a:rPr>
              <a:t> + 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D_term</a:t>
            </a:r>
            <a:r>
              <a:rPr lang="sv-SE" b="0" dirty="0">
                <a:effectLst/>
                <a:latin typeface="Consolas" panose="020B0609020204030204" pitchFamily="49" charset="0"/>
              </a:rPr>
              <a:t>	   	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</a:rPr>
              <a:t>		</a:t>
            </a:r>
            <a:r>
              <a:rPr lang="sv-SE" b="0" dirty="0" err="1">
                <a:effectLst/>
                <a:latin typeface="Consolas" panose="020B0609020204030204" pitchFamily="49" charset="0"/>
              </a:rPr>
              <a:t>e_prev</a:t>
            </a:r>
            <a:r>
              <a:rPr lang="sv-SE" b="0" dirty="0">
                <a:effectLst/>
                <a:latin typeface="Consolas" panose="020B0609020204030204" pitchFamily="49" charset="0"/>
              </a:rPr>
              <a:t> = e;</a:t>
            </a:r>
          </a:p>
          <a:p>
            <a:pPr marL="0" indent="0">
              <a:buNone/>
            </a:pPr>
            <a:r>
              <a:rPr lang="en-US" dirty="0"/>
              <a:t>	   }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EB3D977-BE10-62D2-B7C4-DC22C711BD2E}"/>
              </a:ext>
            </a:extLst>
          </p:cNvPr>
          <p:cNvSpPr txBox="1"/>
          <p:nvPr/>
        </p:nvSpPr>
        <p:spPr>
          <a:xfrm>
            <a:off x="983432" y="6321579"/>
            <a:ext cx="47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* </a:t>
            </a:r>
            <a:r>
              <a:rPr lang="sv-SE" dirty="0" err="1"/>
              <a:t>Assuming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loop </a:t>
            </a:r>
            <a:r>
              <a:rPr lang="sv-SE" dirty="0" err="1"/>
              <a:t>runs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per </a:t>
            </a:r>
            <a:r>
              <a:rPr lang="sv-SE" dirty="0" err="1"/>
              <a:t>Ts</a:t>
            </a:r>
            <a:r>
              <a:rPr lang="sv-SE" dirty="0"/>
              <a:t>…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81EB87E1-DB99-E3A0-A6A1-57BE2FD2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445" y="692696"/>
            <a:ext cx="5615083" cy="943624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624FFC6-9F83-AFAA-B170-A3F486E0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790613"/>
            <a:ext cx="6446806" cy="8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3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3356">
            <a:hlinkClick r:id="" action="ppaction://media"/>
            <a:extLst>
              <a:ext uri="{FF2B5EF4-FFF2-40B4-BE49-F238E27FC236}">
                <a16:creationId xmlns:a16="http://schemas.microsoft.com/office/drawing/2014/main" id="{8F26BDBD-89CB-4915-E3C7-D81F724416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90621" y="533400"/>
            <a:ext cx="3343274" cy="5943600"/>
          </a:xfrm>
          <a:prstGeom prst="rect">
            <a:avLst/>
          </a:prstGeom>
        </p:spPr>
      </p:pic>
      <p:pic>
        <p:nvPicPr>
          <p:cNvPr id="5" name="damp regulator">
            <a:hlinkClick r:id="" action="ppaction://media"/>
            <a:extLst>
              <a:ext uri="{FF2B5EF4-FFF2-40B4-BE49-F238E27FC236}">
                <a16:creationId xmlns:a16="http://schemas.microsoft.com/office/drawing/2014/main" id="{0C457B3C-C59D-84EB-59DD-6E70F7D414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0528" y="533399"/>
            <a:ext cx="3343276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text, elektronik, dator, Skärmenhet&#10;&#10;Automatiskt genererad beskrivning">
            <a:extLst>
              <a:ext uri="{FF2B5EF4-FFF2-40B4-BE49-F238E27FC236}">
                <a16:creationId xmlns:a16="http://schemas.microsoft.com/office/drawing/2014/main" id="{A7220482-476E-AB97-B807-E8A2B9B43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1" b="738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144</Words>
  <Application>Microsoft Office PowerPoint</Application>
  <PresentationFormat>Bredbild</PresentationFormat>
  <Paragraphs>27</Paragraphs>
  <Slides>7</Slides>
  <Notes>2</Notes>
  <HiddenSlides>0</HiddenSlides>
  <MMClips>2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Consolas</vt:lpstr>
      <vt:lpstr>Google Sans</vt:lpstr>
      <vt:lpstr>Grotesque Light</vt:lpstr>
      <vt:lpstr>Office-tema</vt:lpstr>
      <vt:lpstr>Project update 2</vt:lpstr>
      <vt:lpstr>Summary</vt:lpstr>
      <vt:lpstr>Stabilizing the quadcopter</vt:lpstr>
      <vt:lpstr>First draft of our drone controller</vt:lpstr>
      <vt:lpstr>Implementation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Gabriel Gartner</dc:creator>
  <cp:lastModifiedBy>Sigge Axelsson</cp:lastModifiedBy>
  <cp:revision>1</cp:revision>
  <dcterms:created xsi:type="dcterms:W3CDTF">2024-10-05T04:58:51Z</dcterms:created>
  <dcterms:modified xsi:type="dcterms:W3CDTF">2024-10-07T06:20:03Z</dcterms:modified>
</cp:coreProperties>
</file>